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5" r:id="rId2"/>
    <p:sldId id="279" r:id="rId3"/>
    <p:sldId id="270" r:id="rId4"/>
  </p:sldIdLst>
  <p:sldSz cx="9144000" cy="5143500" type="screen16x9"/>
  <p:notesSz cx="6858000" cy="9144000"/>
  <p:custDataLst>
    <p:tags r:id="rId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pos="6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193"/>
    <a:srgbClr val="FB8C2F"/>
    <a:srgbClr val="FD5D00"/>
    <a:srgbClr val="FF7021"/>
    <a:srgbClr val="B05408"/>
    <a:srgbClr val="5B8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9762" autoAdjust="0"/>
  </p:normalViewPr>
  <p:slideViewPr>
    <p:cSldViewPr>
      <p:cViewPr varScale="1">
        <p:scale>
          <a:sx n="111" d="100"/>
          <a:sy n="111" d="100"/>
        </p:scale>
        <p:origin x="-610" y="-82"/>
      </p:cViewPr>
      <p:guideLst>
        <p:guide orient="horz" pos="1620"/>
        <p:guide pos="2880"/>
        <p:guide pos="158"/>
        <p:guide pos="5602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16D2-299E-4979-B425-D14E268AF89D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821DE-2C8D-4BDD-9984-0E8D1E6F88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96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그림 3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386" name="그림 38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461" y="142664"/>
            <a:ext cx="5662204" cy="5034424"/>
          </a:xfrm>
          <a:prstGeom prst="rect">
            <a:avLst/>
          </a:prstGeom>
        </p:spPr>
      </p:pic>
      <p:pic>
        <p:nvPicPr>
          <p:cNvPr id="387" name="그림 38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39"/>
            <a:ext cx="3110948" cy="2873051"/>
          </a:xfrm>
          <a:prstGeom prst="rect">
            <a:avLst/>
          </a:prstGeom>
        </p:spPr>
      </p:pic>
      <p:pic>
        <p:nvPicPr>
          <p:cNvPr id="388" name="그림 38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380" y="3364007"/>
            <a:ext cx="2291317" cy="1413791"/>
          </a:xfrm>
          <a:prstGeom prst="rect">
            <a:avLst/>
          </a:prstGeom>
        </p:spPr>
      </p:pic>
      <p:pic>
        <p:nvPicPr>
          <p:cNvPr id="389" name="그림 38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940" y="3190933"/>
            <a:ext cx="1509824" cy="794644"/>
          </a:xfrm>
          <a:prstGeom prst="rect">
            <a:avLst/>
          </a:prstGeom>
        </p:spPr>
      </p:pic>
      <p:sp>
        <p:nvSpPr>
          <p:cNvPr id="390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845415" y="1679048"/>
            <a:ext cx="552294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72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NATURE </a:t>
            </a:r>
            <a:endParaRPr lang="ko-KR" altLang="en-US"/>
          </a:p>
        </p:txBody>
      </p:sp>
      <p:sp>
        <p:nvSpPr>
          <p:cNvPr id="391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1845415" y="2776561"/>
            <a:ext cx="552294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8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Presentation sub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80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508" y="2571750"/>
            <a:ext cx="896187" cy="16392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8" y="502326"/>
            <a:ext cx="3071926" cy="2736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" y="1"/>
            <a:ext cx="1859710" cy="1719470"/>
          </a:xfrm>
          <a:prstGeom prst="rect">
            <a:avLst/>
          </a:prstGeom>
        </p:spPr>
      </p:pic>
      <p:sp>
        <p:nvSpPr>
          <p:cNvPr id="6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81754" y="1433958"/>
            <a:ext cx="358394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CONTENTS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74705" flipV="1">
            <a:off x="2170517" y="2372239"/>
            <a:ext cx="990664" cy="611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316" y="3306"/>
            <a:ext cx="5709684" cy="5136887"/>
          </a:xfrm>
          <a:prstGeom prst="rect">
            <a:avLst/>
          </a:prstGeom>
        </p:spPr>
      </p:pic>
      <p:sp>
        <p:nvSpPr>
          <p:cNvPr id="9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067944" y="1488488"/>
            <a:ext cx="40008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01. Contents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512366" y="1871897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01-1. Contents 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6" hasCustomPrompt="1"/>
          </p:nvPr>
        </p:nvSpPr>
        <p:spPr>
          <a:xfrm>
            <a:off x="4512366" y="2143354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01-2. Contents title</a:t>
            </a:r>
            <a:endParaRPr lang="ko-KR" altLang="en-US"/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7" hasCustomPrompt="1"/>
          </p:nvPr>
        </p:nvSpPr>
        <p:spPr>
          <a:xfrm>
            <a:off x="4512366" y="2431386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01-3. Contents title</a:t>
            </a:r>
            <a:endParaRPr lang="ko-KR" altLang="en-US"/>
          </a:p>
        </p:txBody>
      </p:sp>
      <p:sp>
        <p:nvSpPr>
          <p:cNvPr id="13" name="텍스트 개체 틀 7"/>
          <p:cNvSpPr>
            <a:spLocks noGrp="1"/>
          </p:cNvSpPr>
          <p:nvPr>
            <p:ph type="body" sz="quarter" idx="18" hasCustomPrompt="1"/>
          </p:nvPr>
        </p:nvSpPr>
        <p:spPr>
          <a:xfrm>
            <a:off x="4067944" y="3037647"/>
            <a:ext cx="40008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02. Contents title</a:t>
            </a:r>
            <a:endParaRPr lang="ko-KR" altLang="en-US"/>
          </a:p>
        </p:txBody>
      </p:sp>
      <p:sp>
        <p:nvSpPr>
          <p:cNvPr id="14" name="텍스트 개체 틀 7"/>
          <p:cNvSpPr>
            <a:spLocks noGrp="1"/>
          </p:cNvSpPr>
          <p:nvPr>
            <p:ph type="body" sz="quarter" idx="19" hasCustomPrompt="1"/>
          </p:nvPr>
        </p:nvSpPr>
        <p:spPr>
          <a:xfrm>
            <a:off x="4512366" y="3421056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02-1. Contents title</a:t>
            </a:r>
            <a:endParaRPr lang="ko-KR" altLang="en-US"/>
          </a:p>
        </p:txBody>
      </p:sp>
      <p:sp>
        <p:nvSpPr>
          <p:cNvPr id="15" name="텍스트 개체 틀 7"/>
          <p:cNvSpPr>
            <a:spLocks noGrp="1"/>
          </p:cNvSpPr>
          <p:nvPr>
            <p:ph type="body" sz="quarter" idx="20" hasCustomPrompt="1"/>
          </p:nvPr>
        </p:nvSpPr>
        <p:spPr>
          <a:xfrm>
            <a:off x="4512366" y="3692513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02-2. Contents title</a:t>
            </a:r>
            <a:endParaRPr lang="ko-KR" altLang="en-US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21" hasCustomPrompt="1"/>
          </p:nvPr>
        </p:nvSpPr>
        <p:spPr>
          <a:xfrm>
            <a:off x="4512366" y="3980545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03-3. Contents 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523" y="1140590"/>
            <a:ext cx="1010093" cy="5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1032"/>
            <a:ext cx="9144000" cy="3912468"/>
          </a:xfrm>
          <a:prstGeom prst="rect">
            <a:avLst/>
          </a:prstGeom>
        </p:spPr>
      </p:pic>
      <p:sp>
        <p:nvSpPr>
          <p:cNvPr id="4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732752" y="1893208"/>
            <a:ext cx="358394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6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732752" y="2861231"/>
            <a:ext cx="615972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732752" y="3420364"/>
            <a:ext cx="61597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" y="868573"/>
            <a:ext cx="2583562" cy="30649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428" y="4156898"/>
            <a:ext cx="1206894" cy="6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2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55526"/>
            <a:ext cx="9143999" cy="4587974"/>
          </a:xfrm>
          <a:prstGeom prst="rect">
            <a:avLst/>
          </a:prstGeom>
          <a:gradFill>
            <a:gsLst>
              <a:gs pos="58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44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0612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46" t="7907" r="15465"/>
          <a:stretch/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1520" y="56998"/>
            <a:ext cx="871296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51520" y="525709"/>
            <a:ext cx="87129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  <a:pPr/>
              <a:t>‹#›</a:t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46" t="7907" r="15465"/>
          <a:stretch/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  <a:pPr/>
              <a:t>‹#›</a:t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3234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9144000" cy="1061209"/>
          </a:xfrm>
          <a:prstGeom prst="rect">
            <a:avLst/>
          </a:prstGeom>
        </p:spPr>
      </p:pic>
      <p:sp>
        <p:nvSpPr>
          <p:cNvPr id="2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56998"/>
            <a:ext cx="871296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29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25709"/>
            <a:ext cx="87129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46" t="7907" r="15465"/>
          <a:stretch/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31" name="슬라이드 번호 개체 틀 5"/>
          <p:cNvSpPr txBox="1">
            <a:spLocks/>
          </p:cNvSpPr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  <a:pPr/>
              <a:t>‹#›</a:t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30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37" t="6822" r="12674"/>
          <a:stretch/>
        </p:blipFill>
        <p:spPr>
          <a:xfrm>
            <a:off x="1978489" y="506896"/>
            <a:ext cx="4836148" cy="4305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39"/>
            <a:ext cx="3110948" cy="2873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320" y="3291581"/>
            <a:ext cx="1591420" cy="982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152" y="2874729"/>
            <a:ext cx="1319020" cy="696666"/>
          </a:xfrm>
          <a:prstGeom prst="rect">
            <a:avLst/>
          </a:prstGeom>
        </p:spPr>
      </p:pic>
      <p:sp>
        <p:nvSpPr>
          <p:cNvPr id="2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845415" y="2110085"/>
            <a:ext cx="552294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48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37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437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64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1" r:id="rId5"/>
    <p:sldLayoutId id="2147483659" r:id="rId6"/>
    <p:sldLayoutId id="2147483662" r:id="rId7"/>
    <p:sldLayoutId id="2147483663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915816" y="2259457"/>
            <a:ext cx="5256584" cy="6093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>
              <a:lnSpc>
                <a:spcPct val="90000"/>
              </a:lnSpc>
            </a:pPr>
            <a:r>
              <a:rPr lang="en-US" altLang="zh-CN" sz="4400" b="1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G</a:t>
            </a:r>
            <a:r>
              <a:rPr lang="en-US" altLang="zh-CN" sz="4400" b="1" dirty="0" smtClean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arbage </a:t>
            </a:r>
            <a:r>
              <a:rPr lang="en-US" altLang="zh-CN" sz="4400" b="1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classification</a:t>
            </a:r>
            <a:endParaRPr lang="en-US" altLang="ko-KR" sz="4400" b="1" dirty="0">
              <a:solidFill>
                <a:srgbClr val="402D1F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56"/>
            <a:ext cx="3419871" cy="37696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1" y="1255"/>
            <a:ext cx="4114799" cy="22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195486"/>
            <a:ext cx="8712968" cy="523220"/>
          </a:xfrm>
        </p:spPr>
        <p:txBody>
          <a:bodyPr/>
          <a:lstStyle/>
          <a:p>
            <a:r>
              <a:rPr lang="en-US" altLang="zh-CN" dirty="0">
                <a:effectLst/>
              </a:rPr>
              <a:t>G</a:t>
            </a:r>
            <a:r>
              <a:rPr lang="en-US" altLang="zh-CN" dirty="0" smtClean="0">
                <a:effectLst/>
              </a:rPr>
              <a:t>arbage </a:t>
            </a:r>
            <a:r>
              <a:rPr lang="en-US" altLang="zh-CN" dirty="0">
                <a:effectLst/>
              </a:rPr>
              <a:t>classification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713" y="850733"/>
            <a:ext cx="1093739" cy="13671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78278"/>
            <a:ext cx="2736304" cy="27363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28953"/>
            <a:ext cx="2955023" cy="27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sp>
        <p:nvSpPr>
          <p:cNvPr id="7" name="텍스트 개체 틀 3"/>
          <p:cNvSpPr txBox="1">
            <a:spLocks/>
          </p:cNvSpPr>
          <p:nvPr/>
        </p:nvSpPr>
        <p:spPr>
          <a:xfrm>
            <a:off x="625384" y="988655"/>
            <a:ext cx="8388424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1200" dirty="0">
                <a:solidFill>
                  <a:srgbClr val="402D1F"/>
                </a:solidFill>
                <a:latin typeface="Calibri" panose="020F0502020204030204" pitchFamily="34" charset="0"/>
              </a:rPr>
              <a:t>Our user-friendly and functional search engine helps you locate the right templates, effectively saving </a:t>
            </a:r>
            <a:r>
              <a:rPr lang="en-US" altLang="ko-KR" sz="1200">
                <a:solidFill>
                  <a:srgbClr val="402D1F"/>
                </a:solidFill>
                <a:latin typeface="Calibri" panose="020F0502020204030204" pitchFamily="34" charset="0"/>
              </a:rPr>
              <a:t>your </a:t>
            </a:r>
            <a:r>
              <a:rPr lang="en-US" altLang="ko-KR" sz="1200" smtClean="0">
                <a:solidFill>
                  <a:srgbClr val="402D1F"/>
                </a:solidFill>
                <a:latin typeface="Calibri" panose="020F0502020204030204" pitchFamily="34" charset="0"/>
              </a:rPr>
              <a:t>time.</a:t>
            </a:r>
            <a:endParaRPr lang="en-US" altLang="ko-KR" sz="1200" dirty="0">
              <a:solidFill>
                <a:srgbClr val="402D1F"/>
              </a:solidFill>
              <a:latin typeface="Calibri" panose="020F0502020204030204" pitchFamily="34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609" y="771551"/>
            <a:ext cx="1260389" cy="14905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1904" y="2266915"/>
            <a:ext cx="1834678" cy="156039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444744" y="1919951"/>
            <a:ext cx="2232252" cy="2232250"/>
          </a:xfrm>
          <a:prstGeom prst="ellipse">
            <a:avLst/>
          </a:prstGeom>
          <a:noFill/>
          <a:ln w="19050" cap="rnd">
            <a:solidFill>
              <a:srgbClr val="402D1F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3" name="그룹 12"/>
          <p:cNvGrpSpPr/>
          <p:nvPr/>
        </p:nvGrpSpPr>
        <p:grpSpPr>
          <a:xfrm>
            <a:off x="3396163" y="2191490"/>
            <a:ext cx="455757" cy="455756"/>
            <a:chOff x="3004421" y="3477578"/>
            <a:chExt cx="630084" cy="630084"/>
          </a:xfrm>
        </p:grpSpPr>
        <p:sp>
          <p:nvSpPr>
            <p:cNvPr id="14" name="타원 13"/>
            <p:cNvSpPr/>
            <p:nvPr/>
          </p:nvSpPr>
          <p:spPr>
            <a:xfrm>
              <a:off x="3004421" y="3477578"/>
              <a:ext cx="630084" cy="630084"/>
            </a:xfrm>
            <a:prstGeom prst="ellipse">
              <a:avLst/>
            </a:prstGeom>
            <a:solidFill>
              <a:srgbClr val="402D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3136086" y="3609243"/>
              <a:ext cx="366754" cy="366754"/>
            </a:xfrm>
            <a:custGeom>
              <a:avLst/>
              <a:gdLst>
                <a:gd name="T0" fmla="*/ 442 w 624"/>
                <a:gd name="T1" fmla="*/ 292 h 624"/>
                <a:gd name="T2" fmla="*/ 362 w 624"/>
                <a:gd name="T3" fmla="*/ 236 h 624"/>
                <a:gd name="T4" fmla="*/ 346 w 624"/>
                <a:gd name="T5" fmla="*/ 206 h 624"/>
                <a:gd name="T6" fmla="*/ 312 w 624"/>
                <a:gd name="T7" fmla="*/ 202 h 624"/>
                <a:gd name="T8" fmla="*/ 290 w 624"/>
                <a:gd name="T9" fmla="*/ 236 h 624"/>
                <a:gd name="T10" fmla="*/ 234 w 624"/>
                <a:gd name="T11" fmla="*/ 336 h 624"/>
                <a:gd name="T12" fmla="*/ 160 w 624"/>
                <a:gd name="T13" fmla="*/ 326 h 624"/>
                <a:gd name="T14" fmla="*/ 152 w 624"/>
                <a:gd name="T15" fmla="*/ 364 h 624"/>
                <a:gd name="T16" fmla="*/ 226 w 624"/>
                <a:gd name="T17" fmla="*/ 384 h 624"/>
                <a:gd name="T18" fmla="*/ 290 w 624"/>
                <a:gd name="T19" fmla="*/ 588 h 624"/>
                <a:gd name="T20" fmla="*/ 306 w 624"/>
                <a:gd name="T21" fmla="*/ 618 h 624"/>
                <a:gd name="T22" fmla="*/ 340 w 624"/>
                <a:gd name="T23" fmla="*/ 622 h 624"/>
                <a:gd name="T24" fmla="*/ 362 w 624"/>
                <a:gd name="T25" fmla="*/ 588 h 624"/>
                <a:gd name="T26" fmla="*/ 394 w 624"/>
                <a:gd name="T27" fmla="*/ 352 h 624"/>
                <a:gd name="T28" fmla="*/ 450 w 624"/>
                <a:gd name="T29" fmla="*/ 338 h 624"/>
                <a:gd name="T30" fmla="*/ 538 w 624"/>
                <a:gd name="T31" fmla="*/ 244 h 624"/>
                <a:gd name="T32" fmla="*/ 524 w 624"/>
                <a:gd name="T33" fmla="*/ 130 h 624"/>
                <a:gd name="T34" fmla="*/ 446 w 624"/>
                <a:gd name="T35" fmla="*/ 36 h 624"/>
                <a:gd name="T36" fmla="*/ 326 w 624"/>
                <a:gd name="T37" fmla="*/ 0 h 624"/>
                <a:gd name="T38" fmla="*/ 226 w 624"/>
                <a:gd name="T39" fmla="*/ 24 h 624"/>
                <a:gd name="T40" fmla="*/ 140 w 624"/>
                <a:gd name="T41" fmla="*/ 108 h 624"/>
                <a:gd name="T42" fmla="*/ 112 w 624"/>
                <a:gd name="T43" fmla="*/ 206 h 624"/>
                <a:gd name="T44" fmla="*/ 8 w 624"/>
                <a:gd name="T45" fmla="*/ 316 h 624"/>
                <a:gd name="T46" fmla="*/ 8 w 624"/>
                <a:gd name="T47" fmla="*/ 420 h 624"/>
                <a:gd name="T48" fmla="*/ 64 w 624"/>
                <a:gd name="T49" fmla="*/ 500 h 624"/>
                <a:gd name="T50" fmla="*/ 156 w 624"/>
                <a:gd name="T51" fmla="*/ 540 h 624"/>
                <a:gd name="T52" fmla="*/ 240 w 624"/>
                <a:gd name="T53" fmla="*/ 526 h 624"/>
                <a:gd name="T54" fmla="*/ 252 w 624"/>
                <a:gd name="T55" fmla="*/ 496 h 624"/>
                <a:gd name="T56" fmla="*/ 210 w 624"/>
                <a:gd name="T57" fmla="*/ 486 h 624"/>
                <a:gd name="T58" fmla="*/ 148 w 624"/>
                <a:gd name="T59" fmla="*/ 490 h 624"/>
                <a:gd name="T60" fmla="*/ 58 w 624"/>
                <a:gd name="T61" fmla="*/ 416 h 624"/>
                <a:gd name="T62" fmla="*/ 50 w 624"/>
                <a:gd name="T63" fmla="*/ 346 h 624"/>
                <a:gd name="T64" fmla="*/ 122 w 624"/>
                <a:gd name="T65" fmla="*/ 254 h 624"/>
                <a:gd name="T66" fmla="*/ 144 w 624"/>
                <a:gd name="T67" fmla="*/ 248 h 624"/>
                <a:gd name="T68" fmla="*/ 162 w 624"/>
                <a:gd name="T69" fmla="*/ 222 h 624"/>
                <a:gd name="T70" fmla="*/ 168 w 624"/>
                <a:gd name="T71" fmla="*/ 164 h 624"/>
                <a:gd name="T72" fmla="*/ 222 w 624"/>
                <a:gd name="T73" fmla="*/ 86 h 624"/>
                <a:gd name="T74" fmla="*/ 310 w 624"/>
                <a:gd name="T75" fmla="*/ 48 h 624"/>
                <a:gd name="T76" fmla="*/ 392 w 624"/>
                <a:gd name="T77" fmla="*/ 62 h 624"/>
                <a:gd name="T78" fmla="*/ 464 w 624"/>
                <a:gd name="T79" fmla="*/ 122 h 624"/>
                <a:gd name="T80" fmla="*/ 492 w 624"/>
                <a:gd name="T81" fmla="*/ 214 h 624"/>
                <a:gd name="T82" fmla="*/ 490 w 624"/>
                <a:gd name="T83" fmla="*/ 270 h 624"/>
                <a:gd name="T84" fmla="*/ 504 w 624"/>
                <a:gd name="T85" fmla="*/ 282 h 624"/>
                <a:gd name="T86" fmla="*/ 566 w 624"/>
                <a:gd name="T87" fmla="*/ 336 h 624"/>
                <a:gd name="T88" fmla="*/ 568 w 624"/>
                <a:gd name="T89" fmla="*/ 426 h 624"/>
                <a:gd name="T90" fmla="*/ 468 w 624"/>
                <a:gd name="T91" fmla="*/ 492 h 624"/>
                <a:gd name="T92" fmla="*/ 410 w 624"/>
                <a:gd name="T93" fmla="*/ 484 h 624"/>
                <a:gd name="T94" fmla="*/ 402 w 624"/>
                <a:gd name="T95" fmla="*/ 524 h 624"/>
                <a:gd name="T96" fmla="*/ 468 w 624"/>
                <a:gd name="T97" fmla="*/ 540 h 624"/>
                <a:gd name="T98" fmla="*/ 544 w 624"/>
                <a:gd name="T99" fmla="*/ 522 h 624"/>
                <a:gd name="T100" fmla="*/ 606 w 624"/>
                <a:gd name="T101" fmla="*/ 458 h 624"/>
                <a:gd name="T102" fmla="*/ 624 w 624"/>
                <a:gd name="T103" fmla="*/ 384 h 624"/>
                <a:gd name="T104" fmla="*/ 574 w 624"/>
                <a:gd name="T105" fmla="*/ 26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4" h="624">
                  <a:moveTo>
                    <a:pt x="466" y="316"/>
                  </a:moveTo>
                  <a:lnTo>
                    <a:pt x="466" y="316"/>
                  </a:lnTo>
                  <a:lnTo>
                    <a:pt x="464" y="306"/>
                  </a:lnTo>
                  <a:lnTo>
                    <a:pt x="458" y="298"/>
                  </a:lnTo>
                  <a:lnTo>
                    <a:pt x="450" y="294"/>
                  </a:lnTo>
                  <a:lnTo>
                    <a:pt x="442" y="292"/>
                  </a:lnTo>
                  <a:lnTo>
                    <a:pt x="442" y="292"/>
                  </a:lnTo>
                  <a:lnTo>
                    <a:pt x="420" y="294"/>
                  </a:lnTo>
                  <a:lnTo>
                    <a:pt x="398" y="298"/>
                  </a:lnTo>
                  <a:lnTo>
                    <a:pt x="380" y="306"/>
                  </a:lnTo>
                  <a:lnTo>
                    <a:pt x="362" y="316"/>
                  </a:lnTo>
                  <a:lnTo>
                    <a:pt x="362" y="236"/>
                  </a:lnTo>
                  <a:lnTo>
                    <a:pt x="362" y="236"/>
                  </a:lnTo>
                  <a:lnTo>
                    <a:pt x="360" y="228"/>
                  </a:lnTo>
                  <a:lnTo>
                    <a:pt x="358" y="222"/>
                  </a:lnTo>
                  <a:lnTo>
                    <a:pt x="356" y="216"/>
                  </a:lnTo>
                  <a:lnTo>
                    <a:pt x="350" y="210"/>
                  </a:lnTo>
                  <a:lnTo>
                    <a:pt x="346" y="206"/>
                  </a:lnTo>
                  <a:lnTo>
                    <a:pt x="340" y="202"/>
                  </a:lnTo>
                  <a:lnTo>
                    <a:pt x="332" y="200"/>
                  </a:lnTo>
                  <a:lnTo>
                    <a:pt x="326" y="200"/>
                  </a:lnTo>
                  <a:lnTo>
                    <a:pt x="326" y="200"/>
                  </a:lnTo>
                  <a:lnTo>
                    <a:pt x="318" y="200"/>
                  </a:lnTo>
                  <a:lnTo>
                    <a:pt x="312" y="202"/>
                  </a:lnTo>
                  <a:lnTo>
                    <a:pt x="306" y="206"/>
                  </a:lnTo>
                  <a:lnTo>
                    <a:pt x="300" y="210"/>
                  </a:lnTo>
                  <a:lnTo>
                    <a:pt x="296" y="216"/>
                  </a:lnTo>
                  <a:lnTo>
                    <a:pt x="292" y="222"/>
                  </a:lnTo>
                  <a:lnTo>
                    <a:pt x="290" y="228"/>
                  </a:lnTo>
                  <a:lnTo>
                    <a:pt x="290" y="236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76" y="360"/>
                  </a:lnTo>
                  <a:lnTo>
                    <a:pt x="264" y="350"/>
                  </a:lnTo>
                  <a:lnTo>
                    <a:pt x="250" y="342"/>
                  </a:lnTo>
                  <a:lnTo>
                    <a:pt x="234" y="336"/>
                  </a:lnTo>
                  <a:lnTo>
                    <a:pt x="218" y="330"/>
                  </a:lnTo>
                  <a:lnTo>
                    <a:pt x="202" y="326"/>
                  </a:lnTo>
                  <a:lnTo>
                    <a:pt x="186" y="324"/>
                  </a:lnTo>
                  <a:lnTo>
                    <a:pt x="170" y="324"/>
                  </a:lnTo>
                  <a:lnTo>
                    <a:pt x="170" y="324"/>
                  </a:lnTo>
                  <a:lnTo>
                    <a:pt x="160" y="326"/>
                  </a:lnTo>
                  <a:lnTo>
                    <a:pt x="152" y="330"/>
                  </a:lnTo>
                  <a:lnTo>
                    <a:pt x="148" y="338"/>
                  </a:lnTo>
                  <a:lnTo>
                    <a:pt x="146" y="348"/>
                  </a:lnTo>
                  <a:lnTo>
                    <a:pt x="146" y="348"/>
                  </a:lnTo>
                  <a:lnTo>
                    <a:pt x="148" y="356"/>
                  </a:lnTo>
                  <a:lnTo>
                    <a:pt x="152" y="364"/>
                  </a:lnTo>
                  <a:lnTo>
                    <a:pt x="160" y="370"/>
                  </a:lnTo>
                  <a:lnTo>
                    <a:pt x="170" y="372"/>
                  </a:lnTo>
                  <a:lnTo>
                    <a:pt x="170" y="372"/>
                  </a:lnTo>
                  <a:lnTo>
                    <a:pt x="188" y="372"/>
                  </a:lnTo>
                  <a:lnTo>
                    <a:pt x="208" y="378"/>
                  </a:lnTo>
                  <a:lnTo>
                    <a:pt x="226" y="384"/>
                  </a:lnTo>
                  <a:lnTo>
                    <a:pt x="242" y="392"/>
                  </a:lnTo>
                  <a:lnTo>
                    <a:pt x="256" y="404"/>
                  </a:lnTo>
                  <a:lnTo>
                    <a:pt x="270" y="418"/>
                  </a:lnTo>
                  <a:lnTo>
                    <a:pt x="280" y="432"/>
                  </a:lnTo>
                  <a:lnTo>
                    <a:pt x="290" y="448"/>
                  </a:lnTo>
                  <a:lnTo>
                    <a:pt x="290" y="588"/>
                  </a:lnTo>
                  <a:lnTo>
                    <a:pt x="290" y="588"/>
                  </a:lnTo>
                  <a:lnTo>
                    <a:pt x="290" y="596"/>
                  </a:lnTo>
                  <a:lnTo>
                    <a:pt x="292" y="602"/>
                  </a:lnTo>
                  <a:lnTo>
                    <a:pt x="296" y="608"/>
                  </a:lnTo>
                  <a:lnTo>
                    <a:pt x="300" y="614"/>
                  </a:lnTo>
                  <a:lnTo>
                    <a:pt x="306" y="618"/>
                  </a:lnTo>
                  <a:lnTo>
                    <a:pt x="312" y="622"/>
                  </a:lnTo>
                  <a:lnTo>
                    <a:pt x="318" y="624"/>
                  </a:lnTo>
                  <a:lnTo>
                    <a:pt x="326" y="624"/>
                  </a:lnTo>
                  <a:lnTo>
                    <a:pt x="326" y="624"/>
                  </a:lnTo>
                  <a:lnTo>
                    <a:pt x="332" y="624"/>
                  </a:lnTo>
                  <a:lnTo>
                    <a:pt x="340" y="622"/>
                  </a:lnTo>
                  <a:lnTo>
                    <a:pt x="346" y="618"/>
                  </a:lnTo>
                  <a:lnTo>
                    <a:pt x="350" y="614"/>
                  </a:lnTo>
                  <a:lnTo>
                    <a:pt x="356" y="608"/>
                  </a:lnTo>
                  <a:lnTo>
                    <a:pt x="358" y="602"/>
                  </a:lnTo>
                  <a:lnTo>
                    <a:pt x="360" y="596"/>
                  </a:lnTo>
                  <a:lnTo>
                    <a:pt x="362" y="588"/>
                  </a:lnTo>
                  <a:lnTo>
                    <a:pt x="362" y="386"/>
                  </a:lnTo>
                  <a:lnTo>
                    <a:pt x="362" y="386"/>
                  </a:lnTo>
                  <a:lnTo>
                    <a:pt x="368" y="376"/>
                  </a:lnTo>
                  <a:lnTo>
                    <a:pt x="376" y="368"/>
                  </a:lnTo>
                  <a:lnTo>
                    <a:pt x="384" y="360"/>
                  </a:lnTo>
                  <a:lnTo>
                    <a:pt x="394" y="352"/>
                  </a:lnTo>
                  <a:lnTo>
                    <a:pt x="404" y="346"/>
                  </a:lnTo>
                  <a:lnTo>
                    <a:pt x="416" y="342"/>
                  </a:lnTo>
                  <a:lnTo>
                    <a:pt x="428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50" y="338"/>
                  </a:lnTo>
                  <a:lnTo>
                    <a:pt x="458" y="332"/>
                  </a:lnTo>
                  <a:lnTo>
                    <a:pt x="464" y="324"/>
                  </a:lnTo>
                  <a:lnTo>
                    <a:pt x="466" y="316"/>
                  </a:lnTo>
                  <a:lnTo>
                    <a:pt x="466" y="316"/>
                  </a:lnTo>
                  <a:close/>
                  <a:moveTo>
                    <a:pt x="538" y="244"/>
                  </a:moveTo>
                  <a:lnTo>
                    <a:pt x="538" y="244"/>
                  </a:lnTo>
                  <a:lnTo>
                    <a:pt x="540" y="214"/>
                  </a:lnTo>
                  <a:lnTo>
                    <a:pt x="540" y="214"/>
                  </a:lnTo>
                  <a:lnTo>
                    <a:pt x="540" y="192"/>
                  </a:lnTo>
                  <a:lnTo>
                    <a:pt x="536" y="170"/>
                  </a:lnTo>
                  <a:lnTo>
                    <a:pt x="532" y="150"/>
                  </a:lnTo>
                  <a:lnTo>
                    <a:pt x="524" y="130"/>
                  </a:lnTo>
                  <a:lnTo>
                    <a:pt x="514" y="112"/>
                  </a:lnTo>
                  <a:lnTo>
                    <a:pt x="504" y="94"/>
                  </a:lnTo>
                  <a:lnTo>
                    <a:pt x="492" y="78"/>
                  </a:lnTo>
                  <a:lnTo>
                    <a:pt x="478" y="62"/>
                  </a:lnTo>
                  <a:lnTo>
                    <a:pt x="462" y="48"/>
                  </a:lnTo>
                  <a:lnTo>
                    <a:pt x="446" y="36"/>
                  </a:lnTo>
                  <a:lnTo>
                    <a:pt x="428" y="26"/>
                  </a:lnTo>
                  <a:lnTo>
                    <a:pt x="410" y="16"/>
                  </a:lnTo>
                  <a:lnTo>
                    <a:pt x="390" y="10"/>
                  </a:lnTo>
                  <a:lnTo>
                    <a:pt x="370" y="4"/>
                  </a:lnTo>
                  <a:lnTo>
                    <a:pt x="348" y="2"/>
                  </a:lnTo>
                  <a:lnTo>
                    <a:pt x="326" y="0"/>
                  </a:lnTo>
                  <a:lnTo>
                    <a:pt x="326" y="0"/>
                  </a:lnTo>
                  <a:lnTo>
                    <a:pt x="306" y="2"/>
                  </a:lnTo>
                  <a:lnTo>
                    <a:pt x="284" y="4"/>
                  </a:lnTo>
                  <a:lnTo>
                    <a:pt x="264" y="10"/>
                  </a:lnTo>
                  <a:lnTo>
                    <a:pt x="246" y="16"/>
                  </a:lnTo>
                  <a:lnTo>
                    <a:pt x="226" y="24"/>
                  </a:lnTo>
                  <a:lnTo>
                    <a:pt x="210" y="36"/>
                  </a:lnTo>
                  <a:lnTo>
                    <a:pt x="194" y="48"/>
                  </a:lnTo>
                  <a:lnTo>
                    <a:pt x="178" y="60"/>
                  </a:lnTo>
                  <a:lnTo>
                    <a:pt x="164" y="76"/>
                  </a:lnTo>
                  <a:lnTo>
                    <a:pt x="152" y="90"/>
                  </a:lnTo>
                  <a:lnTo>
                    <a:pt x="140" y="108"/>
                  </a:lnTo>
                  <a:lnTo>
                    <a:pt x="132" y="126"/>
                  </a:lnTo>
                  <a:lnTo>
                    <a:pt x="124" y="146"/>
                  </a:lnTo>
                  <a:lnTo>
                    <a:pt x="118" y="164"/>
                  </a:lnTo>
                  <a:lnTo>
                    <a:pt x="114" y="186"/>
                  </a:lnTo>
                  <a:lnTo>
                    <a:pt x="112" y="206"/>
                  </a:lnTo>
                  <a:lnTo>
                    <a:pt x="112" y="206"/>
                  </a:lnTo>
                  <a:lnTo>
                    <a:pt x="88" y="218"/>
                  </a:lnTo>
                  <a:lnTo>
                    <a:pt x="68" y="232"/>
                  </a:lnTo>
                  <a:lnTo>
                    <a:pt x="48" y="250"/>
                  </a:lnTo>
                  <a:lnTo>
                    <a:pt x="32" y="270"/>
                  </a:lnTo>
                  <a:lnTo>
                    <a:pt x="18" y="292"/>
                  </a:lnTo>
                  <a:lnTo>
                    <a:pt x="8" y="316"/>
                  </a:lnTo>
                  <a:lnTo>
                    <a:pt x="2" y="342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2" y="386"/>
                  </a:lnTo>
                  <a:lnTo>
                    <a:pt x="4" y="402"/>
                  </a:lnTo>
                  <a:lnTo>
                    <a:pt x="8" y="420"/>
                  </a:lnTo>
                  <a:lnTo>
                    <a:pt x="14" y="434"/>
                  </a:lnTo>
                  <a:lnTo>
                    <a:pt x="22" y="450"/>
                  </a:lnTo>
                  <a:lnTo>
                    <a:pt x="30" y="464"/>
                  </a:lnTo>
                  <a:lnTo>
                    <a:pt x="40" y="478"/>
                  </a:lnTo>
                  <a:lnTo>
                    <a:pt x="52" y="490"/>
                  </a:lnTo>
                  <a:lnTo>
                    <a:pt x="64" y="500"/>
                  </a:lnTo>
                  <a:lnTo>
                    <a:pt x="76" y="510"/>
                  </a:lnTo>
                  <a:lnTo>
                    <a:pt x="90" y="520"/>
                  </a:lnTo>
                  <a:lnTo>
                    <a:pt x="106" y="526"/>
                  </a:lnTo>
                  <a:lnTo>
                    <a:pt x="122" y="532"/>
                  </a:lnTo>
                  <a:lnTo>
                    <a:pt x="138" y="536"/>
                  </a:lnTo>
                  <a:lnTo>
                    <a:pt x="156" y="540"/>
                  </a:lnTo>
                  <a:lnTo>
                    <a:pt x="172" y="540"/>
                  </a:lnTo>
                  <a:lnTo>
                    <a:pt x="172" y="540"/>
                  </a:lnTo>
                  <a:lnTo>
                    <a:pt x="190" y="540"/>
                  </a:lnTo>
                  <a:lnTo>
                    <a:pt x="206" y="536"/>
                  </a:lnTo>
                  <a:lnTo>
                    <a:pt x="224" y="532"/>
                  </a:lnTo>
                  <a:lnTo>
                    <a:pt x="240" y="526"/>
                  </a:lnTo>
                  <a:lnTo>
                    <a:pt x="240" y="526"/>
                  </a:lnTo>
                  <a:lnTo>
                    <a:pt x="246" y="522"/>
                  </a:lnTo>
                  <a:lnTo>
                    <a:pt x="252" y="514"/>
                  </a:lnTo>
                  <a:lnTo>
                    <a:pt x="254" y="504"/>
                  </a:lnTo>
                  <a:lnTo>
                    <a:pt x="252" y="496"/>
                  </a:lnTo>
                  <a:lnTo>
                    <a:pt x="252" y="496"/>
                  </a:lnTo>
                  <a:lnTo>
                    <a:pt x="246" y="488"/>
                  </a:lnTo>
                  <a:lnTo>
                    <a:pt x="238" y="482"/>
                  </a:lnTo>
                  <a:lnTo>
                    <a:pt x="230" y="480"/>
                  </a:lnTo>
                  <a:lnTo>
                    <a:pt x="220" y="482"/>
                  </a:lnTo>
                  <a:lnTo>
                    <a:pt x="220" y="482"/>
                  </a:lnTo>
                  <a:lnTo>
                    <a:pt x="210" y="486"/>
                  </a:lnTo>
                  <a:lnTo>
                    <a:pt x="198" y="490"/>
                  </a:lnTo>
                  <a:lnTo>
                    <a:pt x="186" y="492"/>
                  </a:lnTo>
                  <a:lnTo>
                    <a:pt x="172" y="492"/>
                  </a:lnTo>
                  <a:lnTo>
                    <a:pt x="172" y="492"/>
                  </a:lnTo>
                  <a:lnTo>
                    <a:pt x="160" y="492"/>
                  </a:lnTo>
                  <a:lnTo>
                    <a:pt x="148" y="490"/>
                  </a:lnTo>
                  <a:lnTo>
                    <a:pt x="136" y="486"/>
                  </a:lnTo>
                  <a:lnTo>
                    <a:pt x="124" y="482"/>
                  </a:lnTo>
                  <a:lnTo>
                    <a:pt x="104" y="470"/>
                  </a:lnTo>
                  <a:lnTo>
                    <a:pt x="86" y="456"/>
                  </a:lnTo>
                  <a:lnTo>
                    <a:pt x="70" y="438"/>
                  </a:lnTo>
                  <a:lnTo>
                    <a:pt x="58" y="416"/>
                  </a:lnTo>
                  <a:lnTo>
                    <a:pt x="54" y="404"/>
                  </a:lnTo>
                  <a:lnTo>
                    <a:pt x="52" y="392"/>
                  </a:lnTo>
                  <a:lnTo>
                    <a:pt x="50" y="380"/>
                  </a:lnTo>
                  <a:lnTo>
                    <a:pt x="48" y="368"/>
                  </a:lnTo>
                  <a:lnTo>
                    <a:pt x="48" y="368"/>
                  </a:lnTo>
                  <a:lnTo>
                    <a:pt x="50" y="346"/>
                  </a:lnTo>
                  <a:lnTo>
                    <a:pt x="56" y="326"/>
                  </a:lnTo>
                  <a:lnTo>
                    <a:pt x="64" y="308"/>
                  </a:lnTo>
                  <a:lnTo>
                    <a:pt x="76" y="292"/>
                  </a:lnTo>
                  <a:lnTo>
                    <a:pt x="88" y="276"/>
                  </a:lnTo>
                  <a:lnTo>
                    <a:pt x="104" y="264"/>
                  </a:lnTo>
                  <a:lnTo>
                    <a:pt x="122" y="254"/>
                  </a:lnTo>
                  <a:lnTo>
                    <a:pt x="142" y="248"/>
                  </a:lnTo>
                  <a:lnTo>
                    <a:pt x="142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6" y="246"/>
                  </a:lnTo>
                  <a:lnTo>
                    <a:pt x="146" y="246"/>
                  </a:lnTo>
                  <a:lnTo>
                    <a:pt x="152" y="242"/>
                  </a:lnTo>
                  <a:lnTo>
                    <a:pt x="158" y="238"/>
                  </a:lnTo>
                  <a:lnTo>
                    <a:pt x="160" y="230"/>
                  </a:lnTo>
                  <a:lnTo>
                    <a:pt x="162" y="222"/>
                  </a:lnTo>
                  <a:lnTo>
                    <a:pt x="162" y="222"/>
                  </a:lnTo>
                  <a:lnTo>
                    <a:pt x="160" y="214"/>
                  </a:lnTo>
                  <a:lnTo>
                    <a:pt x="160" y="214"/>
                  </a:lnTo>
                  <a:lnTo>
                    <a:pt x="162" y="198"/>
                  </a:lnTo>
                  <a:lnTo>
                    <a:pt x="164" y="180"/>
                  </a:lnTo>
                  <a:lnTo>
                    <a:pt x="168" y="164"/>
                  </a:lnTo>
                  <a:lnTo>
                    <a:pt x="174" y="150"/>
                  </a:lnTo>
                  <a:lnTo>
                    <a:pt x="180" y="134"/>
                  </a:lnTo>
                  <a:lnTo>
                    <a:pt x="190" y="122"/>
                  </a:lnTo>
                  <a:lnTo>
                    <a:pt x="198" y="108"/>
                  </a:lnTo>
                  <a:lnTo>
                    <a:pt x="210" y="96"/>
                  </a:lnTo>
                  <a:lnTo>
                    <a:pt x="222" y="86"/>
                  </a:lnTo>
                  <a:lnTo>
                    <a:pt x="234" y="76"/>
                  </a:lnTo>
                  <a:lnTo>
                    <a:pt x="248" y="68"/>
                  </a:lnTo>
                  <a:lnTo>
                    <a:pt x="262" y="62"/>
                  </a:lnTo>
                  <a:lnTo>
                    <a:pt x="278" y="56"/>
                  </a:lnTo>
                  <a:lnTo>
                    <a:pt x="294" y="52"/>
                  </a:lnTo>
                  <a:lnTo>
                    <a:pt x="310" y="48"/>
                  </a:lnTo>
                  <a:lnTo>
                    <a:pt x="326" y="48"/>
                  </a:lnTo>
                  <a:lnTo>
                    <a:pt x="326" y="48"/>
                  </a:lnTo>
                  <a:lnTo>
                    <a:pt x="344" y="48"/>
                  </a:lnTo>
                  <a:lnTo>
                    <a:pt x="360" y="52"/>
                  </a:lnTo>
                  <a:lnTo>
                    <a:pt x="376" y="56"/>
                  </a:lnTo>
                  <a:lnTo>
                    <a:pt x="392" y="62"/>
                  </a:lnTo>
                  <a:lnTo>
                    <a:pt x="406" y="68"/>
                  </a:lnTo>
                  <a:lnTo>
                    <a:pt x="420" y="76"/>
                  </a:lnTo>
                  <a:lnTo>
                    <a:pt x="432" y="86"/>
                  </a:lnTo>
                  <a:lnTo>
                    <a:pt x="444" y="96"/>
                  </a:lnTo>
                  <a:lnTo>
                    <a:pt x="454" y="108"/>
                  </a:lnTo>
                  <a:lnTo>
                    <a:pt x="464" y="122"/>
                  </a:lnTo>
                  <a:lnTo>
                    <a:pt x="472" y="134"/>
                  </a:lnTo>
                  <a:lnTo>
                    <a:pt x="480" y="150"/>
                  </a:lnTo>
                  <a:lnTo>
                    <a:pt x="486" y="164"/>
                  </a:lnTo>
                  <a:lnTo>
                    <a:pt x="490" y="180"/>
                  </a:lnTo>
                  <a:lnTo>
                    <a:pt x="492" y="198"/>
                  </a:lnTo>
                  <a:lnTo>
                    <a:pt x="492" y="214"/>
                  </a:lnTo>
                  <a:lnTo>
                    <a:pt x="492" y="214"/>
                  </a:lnTo>
                  <a:lnTo>
                    <a:pt x="492" y="234"/>
                  </a:lnTo>
                  <a:lnTo>
                    <a:pt x="488" y="254"/>
                  </a:lnTo>
                  <a:lnTo>
                    <a:pt x="488" y="254"/>
                  </a:lnTo>
                  <a:lnTo>
                    <a:pt x="488" y="262"/>
                  </a:lnTo>
                  <a:lnTo>
                    <a:pt x="490" y="270"/>
                  </a:lnTo>
                  <a:lnTo>
                    <a:pt x="496" y="278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20" y="288"/>
                  </a:lnTo>
                  <a:lnTo>
                    <a:pt x="534" y="298"/>
                  </a:lnTo>
                  <a:lnTo>
                    <a:pt x="546" y="308"/>
                  </a:lnTo>
                  <a:lnTo>
                    <a:pt x="556" y="322"/>
                  </a:lnTo>
                  <a:lnTo>
                    <a:pt x="566" y="336"/>
                  </a:lnTo>
                  <a:lnTo>
                    <a:pt x="572" y="350"/>
                  </a:lnTo>
                  <a:lnTo>
                    <a:pt x="576" y="366"/>
                  </a:lnTo>
                  <a:lnTo>
                    <a:pt x="576" y="384"/>
                  </a:lnTo>
                  <a:lnTo>
                    <a:pt x="576" y="384"/>
                  </a:lnTo>
                  <a:lnTo>
                    <a:pt x="574" y="406"/>
                  </a:lnTo>
                  <a:lnTo>
                    <a:pt x="568" y="426"/>
                  </a:lnTo>
                  <a:lnTo>
                    <a:pt x="558" y="444"/>
                  </a:lnTo>
                  <a:lnTo>
                    <a:pt x="546" y="460"/>
                  </a:lnTo>
                  <a:lnTo>
                    <a:pt x="530" y="474"/>
                  </a:lnTo>
                  <a:lnTo>
                    <a:pt x="510" y="484"/>
                  </a:lnTo>
                  <a:lnTo>
                    <a:pt x="490" y="490"/>
                  </a:lnTo>
                  <a:lnTo>
                    <a:pt x="468" y="492"/>
                  </a:lnTo>
                  <a:lnTo>
                    <a:pt x="468" y="492"/>
                  </a:lnTo>
                  <a:lnTo>
                    <a:pt x="448" y="490"/>
                  </a:lnTo>
                  <a:lnTo>
                    <a:pt x="428" y="484"/>
                  </a:lnTo>
                  <a:lnTo>
                    <a:pt x="428" y="484"/>
                  </a:lnTo>
                  <a:lnTo>
                    <a:pt x="420" y="482"/>
                  </a:lnTo>
                  <a:lnTo>
                    <a:pt x="410" y="484"/>
                  </a:lnTo>
                  <a:lnTo>
                    <a:pt x="402" y="490"/>
                  </a:lnTo>
                  <a:lnTo>
                    <a:pt x="398" y="498"/>
                  </a:lnTo>
                  <a:lnTo>
                    <a:pt x="398" y="498"/>
                  </a:lnTo>
                  <a:lnTo>
                    <a:pt x="396" y="506"/>
                  </a:lnTo>
                  <a:lnTo>
                    <a:pt x="398" y="516"/>
                  </a:lnTo>
                  <a:lnTo>
                    <a:pt x="402" y="524"/>
                  </a:lnTo>
                  <a:lnTo>
                    <a:pt x="410" y="528"/>
                  </a:lnTo>
                  <a:lnTo>
                    <a:pt x="410" y="528"/>
                  </a:lnTo>
                  <a:lnTo>
                    <a:pt x="424" y="534"/>
                  </a:lnTo>
                  <a:lnTo>
                    <a:pt x="440" y="538"/>
                  </a:lnTo>
                  <a:lnTo>
                    <a:pt x="454" y="540"/>
                  </a:lnTo>
                  <a:lnTo>
                    <a:pt x="468" y="540"/>
                  </a:lnTo>
                  <a:lnTo>
                    <a:pt x="468" y="540"/>
                  </a:lnTo>
                  <a:lnTo>
                    <a:pt x="484" y="540"/>
                  </a:lnTo>
                  <a:lnTo>
                    <a:pt x="500" y="536"/>
                  </a:lnTo>
                  <a:lnTo>
                    <a:pt x="516" y="532"/>
                  </a:lnTo>
                  <a:lnTo>
                    <a:pt x="530" y="528"/>
                  </a:lnTo>
                  <a:lnTo>
                    <a:pt x="544" y="522"/>
                  </a:lnTo>
                  <a:lnTo>
                    <a:pt x="556" y="514"/>
                  </a:lnTo>
                  <a:lnTo>
                    <a:pt x="568" y="504"/>
                  </a:lnTo>
                  <a:lnTo>
                    <a:pt x="580" y="494"/>
                  </a:lnTo>
                  <a:lnTo>
                    <a:pt x="590" y="484"/>
                  </a:lnTo>
                  <a:lnTo>
                    <a:pt x="598" y="472"/>
                  </a:lnTo>
                  <a:lnTo>
                    <a:pt x="606" y="458"/>
                  </a:lnTo>
                  <a:lnTo>
                    <a:pt x="612" y="444"/>
                  </a:lnTo>
                  <a:lnTo>
                    <a:pt x="618" y="430"/>
                  </a:lnTo>
                  <a:lnTo>
                    <a:pt x="622" y="416"/>
                  </a:lnTo>
                  <a:lnTo>
                    <a:pt x="624" y="400"/>
                  </a:lnTo>
                  <a:lnTo>
                    <a:pt x="624" y="384"/>
                  </a:lnTo>
                  <a:lnTo>
                    <a:pt x="624" y="384"/>
                  </a:lnTo>
                  <a:lnTo>
                    <a:pt x="624" y="362"/>
                  </a:lnTo>
                  <a:lnTo>
                    <a:pt x="618" y="340"/>
                  </a:lnTo>
                  <a:lnTo>
                    <a:pt x="612" y="320"/>
                  </a:lnTo>
                  <a:lnTo>
                    <a:pt x="602" y="302"/>
                  </a:lnTo>
                  <a:lnTo>
                    <a:pt x="588" y="284"/>
                  </a:lnTo>
                  <a:lnTo>
                    <a:pt x="574" y="268"/>
                  </a:lnTo>
                  <a:lnTo>
                    <a:pt x="558" y="256"/>
                  </a:lnTo>
                  <a:lnTo>
                    <a:pt x="538" y="244"/>
                  </a:lnTo>
                  <a:lnTo>
                    <a:pt x="538" y="2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434819" y="3518249"/>
            <a:ext cx="455757" cy="455756"/>
            <a:chOff x="3466383" y="4972596"/>
            <a:chExt cx="630084" cy="630084"/>
          </a:xfrm>
        </p:grpSpPr>
        <p:sp>
          <p:nvSpPr>
            <p:cNvPr id="17" name="타원 16"/>
            <p:cNvSpPr/>
            <p:nvPr/>
          </p:nvSpPr>
          <p:spPr>
            <a:xfrm>
              <a:off x="3466383" y="4972596"/>
              <a:ext cx="630084" cy="630084"/>
            </a:xfrm>
            <a:prstGeom prst="ellipse">
              <a:avLst/>
            </a:prstGeom>
            <a:solidFill>
              <a:srgbClr val="402D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3640365" y="5104261"/>
              <a:ext cx="282120" cy="366754"/>
              <a:chOff x="847725" y="3708400"/>
              <a:chExt cx="762000" cy="990600"/>
            </a:xfrm>
            <a:solidFill>
              <a:schemeClr val="bg1"/>
            </a:solidFill>
          </p:grpSpPr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962025" y="4432300"/>
                <a:ext cx="266700" cy="266700"/>
              </a:xfrm>
              <a:custGeom>
                <a:avLst/>
                <a:gdLst>
                  <a:gd name="T0" fmla="*/ 168 w 168"/>
                  <a:gd name="T1" fmla="*/ 168 h 168"/>
                  <a:gd name="T2" fmla="*/ 168 w 168"/>
                  <a:gd name="T3" fmla="*/ 168 h 168"/>
                  <a:gd name="T4" fmla="*/ 152 w 168"/>
                  <a:gd name="T5" fmla="*/ 168 h 168"/>
                  <a:gd name="T6" fmla="*/ 134 w 168"/>
                  <a:gd name="T7" fmla="*/ 164 h 168"/>
                  <a:gd name="T8" fmla="*/ 118 w 168"/>
                  <a:gd name="T9" fmla="*/ 160 h 168"/>
                  <a:gd name="T10" fmla="*/ 104 w 168"/>
                  <a:gd name="T11" fmla="*/ 154 h 168"/>
                  <a:gd name="T12" fmla="*/ 88 w 168"/>
                  <a:gd name="T13" fmla="*/ 148 h 168"/>
                  <a:gd name="T14" fmla="*/ 74 w 168"/>
                  <a:gd name="T15" fmla="*/ 140 h 168"/>
                  <a:gd name="T16" fmla="*/ 62 w 168"/>
                  <a:gd name="T17" fmla="*/ 130 h 168"/>
                  <a:gd name="T18" fmla="*/ 50 w 168"/>
                  <a:gd name="T19" fmla="*/ 118 h 168"/>
                  <a:gd name="T20" fmla="*/ 38 w 168"/>
                  <a:gd name="T21" fmla="*/ 106 h 168"/>
                  <a:gd name="T22" fmla="*/ 30 w 168"/>
                  <a:gd name="T23" fmla="*/ 94 h 168"/>
                  <a:gd name="T24" fmla="*/ 20 w 168"/>
                  <a:gd name="T25" fmla="*/ 80 h 168"/>
                  <a:gd name="T26" fmla="*/ 14 w 168"/>
                  <a:gd name="T27" fmla="*/ 66 h 168"/>
                  <a:gd name="T28" fmla="*/ 8 w 168"/>
                  <a:gd name="T29" fmla="*/ 50 h 168"/>
                  <a:gd name="T30" fmla="*/ 4 w 168"/>
                  <a:gd name="T31" fmla="*/ 34 h 168"/>
                  <a:gd name="T32" fmla="*/ 2 w 168"/>
                  <a:gd name="T33" fmla="*/ 18 h 168"/>
                  <a:gd name="T34" fmla="*/ 0 w 168"/>
                  <a:gd name="T35" fmla="*/ 0 h 168"/>
                  <a:gd name="T36" fmla="*/ 0 w 168"/>
                  <a:gd name="T37" fmla="*/ 0 h 168"/>
                  <a:gd name="T38" fmla="*/ 18 w 168"/>
                  <a:gd name="T39" fmla="*/ 0 h 168"/>
                  <a:gd name="T40" fmla="*/ 34 w 168"/>
                  <a:gd name="T41" fmla="*/ 4 h 168"/>
                  <a:gd name="T42" fmla="*/ 50 w 168"/>
                  <a:gd name="T43" fmla="*/ 8 h 168"/>
                  <a:gd name="T44" fmla="*/ 66 w 168"/>
                  <a:gd name="T45" fmla="*/ 14 h 168"/>
                  <a:gd name="T46" fmla="*/ 80 w 168"/>
                  <a:gd name="T47" fmla="*/ 20 h 168"/>
                  <a:gd name="T48" fmla="*/ 94 w 168"/>
                  <a:gd name="T49" fmla="*/ 28 h 168"/>
                  <a:gd name="T50" fmla="*/ 108 w 168"/>
                  <a:gd name="T51" fmla="*/ 38 h 168"/>
                  <a:gd name="T52" fmla="*/ 120 w 168"/>
                  <a:gd name="T53" fmla="*/ 50 h 168"/>
                  <a:gd name="T54" fmla="*/ 130 w 168"/>
                  <a:gd name="T55" fmla="*/ 62 h 168"/>
                  <a:gd name="T56" fmla="*/ 140 w 168"/>
                  <a:gd name="T57" fmla="*/ 74 h 168"/>
                  <a:gd name="T58" fmla="*/ 148 w 168"/>
                  <a:gd name="T59" fmla="*/ 88 h 168"/>
                  <a:gd name="T60" fmla="*/ 156 w 168"/>
                  <a:gd name="T61" fmla="*/ 102 h 168"/>
                  <a:gd name="T62" fmla="*/ 160 w 168"/>
                  <a:gd name="T63" fmla="*/ 118 h 168"/>
                  <a:gd name="T64" fmla="*/ 166 w 168"/>
                  <a:gd name="T65" fmla="*/ 134 h 168"/>
                  <a:gd name="T66" fmla="*/ 168 w 168"/>
                  <a:gd name="T67" fmla="*/ 150 h 168"/>
                  <a:gd name="T68" fmla="*/ 168 w 168"/>
                  <a:gd name="T69" fmla="*/ 168 h 168"/>
                  <a:gd name="T70" fmla="*/ 168 w 168"/>
                  <a:gd name="T71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8" h="168">
                    <a:moveTo>
                      <a:pt x="168" y="168"/>
                    </a:moveTo>
                    <a:lnTo>
                      <a:pt x="168" y="168"/>
                    </a:lnTo>
                    <a:lnTo>
                      <a:pt x="152" y="168"/>
                    </a:lnTo>
                    <a:lnTo>
                      <a:pt x="134" y="164"/>
                    </a:lnTo>
                    <a:lnTo>
                      <a:pt x="118" y="160"/>
                    </a:lnTo>
                    <a:lnTo>
                      <a:pt x="104" y="154"/>
                    </a:lnTo>
                    <a:lnTo>
                      <a:pt x="88" y="148"/>
                    </a:lnTo>
                    <a:lnTo>
                      <a:pt x="74" y="140"/>
                    </a:lnTo>
                    <a:lnTo>
                      <a:pt x="62" y="130"/>
                    </a:lnTo>
                    <a:lnTo>
                      <a:pt x="50" y="118"/>
                    </a:lnTo>
                    <a:lnTo>
                      <a:pt x="38" y="106"/>
                    </a:lnTo>
                    <a:lnTo>
                      <a:pt x="30" y="94"/>
                    </a:lnTo>
                    <a:lnTo>
                      <a:pt x="20" y="80"/>
                    </a:lnTo>
                    <a:lnTo>
                      <a:pt x="14" y="66"/>
                    </a:lnTo>
                    <a:lnTo>
                      <a:pt x="8" y="50"/>
                    </a:lnTo>
                    <a:lnTo>
                      <a:pt x="4" y="34"/>
                    </a:lnTo>
                    <a:lnTo>
                      <a:pt x="2" y="1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4" y="4"/>
                    </a:lnTo>
                    <a:lnTo>
                      <a:pt x="50" y="8"/>
                    </a:lnTo>
                    <a:lnTo>
                      <a:pt x="66" y="14"/>
                    </a:lnTo>
                    <a:lnTo>
                      <a:pt x="80" y="20"/>
                    </a:lnTo>
                    <a:lnTo>
                      <a:pt x="94" y="28"/>
                    </a:lnTo>
                    <a:lnTo>
                      <a:pt x="108" y="38"/>
                    </a:lnTo>
                    <a:lnTo>
                      <a:pt x="120" y="50"/>
                    </a:lnTo>
                    <a:lnTo>
                      <a:pt x="130" y="62"/>
                    </a:lnTo>
                    <a:lnTo>
                      <a:pt x="140" y="74"/>
                    </a:lnTo>
                    <a:lnTo>
                      <a:pt x="148" y="88"/>
                    </a:lnTo>
                    <a:lnTo>
                      <a:pt x="156" y="102"/>
                    </a:lnTo>
                    <a:lnTo>
                      <a:pt x="160" y="118"/>
                    </a:lnTo>
                    <a:lnTo>
                      <a:pt x="166" y="134"/>
                    </a:lnTo>
                    <a:lnTo>
                      <a:pt x="168" y="150"/>
                    </a:lnTo>
                    <a:lnTo>
                      <a:pt x="168" y="168"/>
                    </a:lnTo>
                    <a:lnTo>
                      <a:pt x="168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0" name="Freeform 12"/>
              <p:cNvSpPr>
                <a:spLocks/>
              </p:cNvSpPr>
              <p:nvPr/>
            </p:nvSpPr>
            <p:spPr bwMode="auto">
              <a:xfrm>
                <a:off x="1228725" y="4432300"/>
                <a:ext cx="266700" cy="266700"/>
              </a:xfrm>
              <a:custGeom>
                <a:avLst/>
                <a:gdLst>
                  <a:gd name="T0" fmla="*/ 168 w 168"/>
                  <a:gd name="T1" fmla="*/ 0 h 168"/>
                  <a:gd name="T2" fmla="*/ 168 w 168"/>
                  <a:gd name="T3" fmla="*/ 0 h 168"/>
                  <a:gd name="T4" fmla="*/ 168 w 168"/>
                  <a:gd name="T5" fmla="*/ 18 h 168"/>
                  <a:gd name="T6" fmla="*/ 166 w 168"/>
                  <a:gd name="T7" fmla="*/ 34 h 168"/>
                  <a:gd name="T8" fmla="*/ 160 w 168"/>
                  <a:gd name="T9" fmla="*/ 50 h 168"/>
                  <a:gd name="T10" fmla="*/ 156 w 168"/>
                  <a:gd name="T11" fmla="*/ 66 h 168"/>
                  <a:gd name="T12" fmla="*/ 148 w 168"/>
                  <a:gd name="T13" fmla="*/ 80 h 168"/>
                  <a:gd name="T14" fmla="*/ 140 w 168"/>
                  <a:gd name="T15" fmla="*/ 94 h 168"/>
                  <a:gd name="T16" fmla="*/ 130 w 168"/>
                  <a:gd name="T17" fmla="*/ 106 h 168"/>
                  <a:gd name="T18" fmla="*/ 120 w 168"/>
                  <a:gd name="T19" fmla="*/ 118 h 168"/>
                  <a:gd name="T20" fmla="*/ 108 w 168"/>
                  <a:gd name="T21" fmla="*/ 130 h 168"/>
                  <a:gd name="T22" fmla="*/ 94 w 168"/>
                  <a:gd name="T23" fmla="*/ 140 h 168"/>
                  <a:gd name="T24" fmla="*/ 80 w 168"/>
                  <a:gd name="T25" fmla="*/ 148 h 168"/>
                  <a:gd name="T26" fmla="*/ 66 w 168"/>
                  <a:gd name="T27" fmla="*/ 154 h 168"/>
                  <a:gd name="T28" fmla="*/ 50 w 168"/>
                  <a:gd name="T29" fmla="*/ 160 h 168"/>
                  <a:gd name="T30" fmla="*/ 34 w 168"/>
                  <a:gd name="T31" fmla="*/ 164 h 168"/>
                  <a:gd name="T32" fmla="*/ 18 w 168"/>
                  <a:gd name="T33" fmla="*/ 168 h 168"/>
                  <a:gd name="T34" fmla="*/ 0 w 168"/>
                  <a:gd name="T35" fmla="*/ 168 h 168"/>
                  <a:gd name="T36" fmla="*/ 0 w 168"/>
                  <a:gd name="T37" fmla="*/ 168 h 168"/>
                  <a:gd name="T38" fmla="*/ 2 w 168"/>
                  <a:gd name="T39" fmla="*/ 150 h 168"/>
                  <a:gd name="T40" fmla="*/ 4 w 168"/>
                  <a:gd name="T41" fmla="*/ 134 h 168"/>
                  <a:gd name="T42" fmla="*/ 8 w 168"/>
                  <a:gd name="T43" fmla="*/ 118 h 168"/>
                  <a:gd name="T44" fmla="*/ 14 w 168"/>
                  <a:gd name="T45" fmla="*/ 102 h 168"/>
                  <a:gd name="T46" fmla="*/ 20 w 168"/>
                  <a:gd name="T47" fmla="*/ 88 h 168"/>
                  <a:gd name="T48" fmla="*/ 30 w 168"/>
                  <a:gd name="T49" fmla="*/ 74 h 168"/>
                  <a:gd name="T50" fmla="*/ 38 w 168"/>
                  <a:gd name="T51" fmla="*/ 62 h 168"/>
                  <a:gd name="T52" fmla="*/ 50 w 168"/>
                  <a:gd name="T53" fmla="*/ 50 h 168"/>
                  <a:gd name="T54" fmla="*/ 62 w 168"/>
                  <a:gd name="T55" fmla="*/ 38 h 168"/>
                  <a:gd name="T56" fmla="*/ 74 w 168"/>
                  <a:gd name="T57" fmla="*/ 28 h 168"/>
                  <a:gd name="T58" fmla="*/ 88 w 168"/>
                  <a:gd name="T59" fmla="*/ 20 h 168"/>
                  <a:gd name="T60" fmla="*/ 104 w 168"/>
                  <a:gd name="T61" fmla="*/ 14 h 168"/>
                  <a:gd name="T62" fmla="*/ 118 w 168"/>
                  <a:gd name="T63" fmla="*/ 8 h 168"/>
                  <a:gd name="T64" fmla="*/ 134 w 168"/>
                  <a:gd name="T65" fmla="*/ 4 h 168"/>
                  <a:gd name="T66" fmla="*/ 152 w 168"/>
                  <a:gd name="T67" fmla="*/ 0 h 168"/>
                  <a:gd name="T68" fmla="*/ 168 w 168"/>
                  <a:gd name="T69" fmla="*/ 0 h 168"/>
                  <a:gd name="T70" fmla="*/ 168 w 168"/>
                  <a:gd name="T7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8" h="168">
                    <a:moveTo>
                      <a:pt x="168" y="0"/>
                    </a:moveTo>
                    <a:lnTo>
                      <a:pt x="168" y="0"/>
                    </a:lnTo>
                    <a:lnTo>
                      <a:pt x="168" y="18"/>
                    </a:lnTo>
                    <a:lnTo>
                      <a:pt x="166" y="34"/>
                    </a:lnTo>
                    <a:lnTo>
                      <a:pt x="160" y="50"/>
                    </a:lnTo>
                    <a:lnTo>
                      <a:pt x="156" y="66"/>
                    </a:lnTo>
                    <a:lnTo>
                      <a:pt x="148" y="80"/>
                    </a:lnTo>
                    <a:lnTo>
                      <a:pt x="140" y="94"/>
                    </a:lnTo>
                    <a:lnTo>
                      <a:pt x="130" y="106"/>
                    </a:lnTo>
                    <a:lnTo>
                      <a:pt x="120" y="118"/>
                    </a:lnTo>
                    <a:lnTo>
                      <a:pt x="108" y="130"/>
                    </a:lnTo>
                    <a:lnTo>
                      <a:pt x="94" y="140"/>
                    </a:lnTo>
                    <a:lnTo>
                      <a:pt x="80" y="148"/>
                    </a:lnTo>
                    <a:lnTo>
                      <a:pt x="66" y="154"/>
                    </a:lnTo>
                    <a:lnTo>
                      <a:pt x="50" y="160"/>
                    </a:lnTo>
                    <a:lnTo>
                      <a:pt x="34" y="164"/>
                    </a:lnTo>
                    <a:lnTo>
                      <a:pt x="18" y="168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2" y="150"/>
                    </a:lnTo>
                    <a:lnTo>
                      <a:pt x="4" y="134"/>
                    </a:lnTo>
                    <a:lnTo>
                      <a:pt x="8" y="118"/>
                    </a:lnTo>
                    <a:lnTo>
                      <a:pt x="14" y="102"/>
                    </a:lnTo>
                    <a:lnTo>
                      <a:pt x="20" y="88"/>
                    </a:lnTo>
                    <a:lnTo>
                      <a:pt x="30" y="74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4" y="28"/>
                    </a:lnTo>
                    <a:lnTo>
                      <a:pt x="88" y="20"/>
                    </a:lnTo>
                    <a:lnTo>
                      <a:pt x="104" y="14"/>
                    </a:lnTo>
                    <a:lnTo>
                      <a:pt x="118" y="8"/>
                    </a:lnTo>
                    <a:lnTo>
                      <a:pt x="134" y="4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" name="Freeform 13"/>
              <p:cNvSpPr>
                <a:spLocks noEditPoints="1"/>
              </p:cNvSpPr>
              <p:nvPr/>
            </p:nvSpPr>
            <p:spPr bwMode="auto">
              <a:xfrm>
                <a:off x="847725" y="3708400"/>
                <a:ext cx="762000" cy="762000"/>
              </a:xfrm>
              <a:custGeom>
                <a:avLst/>
                <a:gdLst>
                  <a:gd name="T0" fmla="*/ 474 w 480"/>
                  <a:gd name="T1" fmla="*/ 204 h 480"/>
                  <a:gd name="T2" fmla="*/ 438 w 480"/>
                  <a:gd name="T3" fmla="*/ 158 h 480"/>
                  <a:gd name="T4" fmla="*/ 434 w 480"/>
                  <a:gd name="T5" fmla="*/ 112 h 480"/>
                  <a:gd name="T6" fmla="*/ 410 w 480"/>
                  <a:gd name="T7" fmla="*/ 70 h 480"/>
                  <a:gd name="T8" fmla="*/ 340 w 480"/>
                  <a:gd name="T9" fmla="*/ 42 h 480"/>
                  <a:gd name="T10" fmla="*/ 298 w 480"/>
                  <a:gd name="T11" fmla="*/ 18 h 480"/>
                  <a:gd name="T12" fmla="*/ 240 w 480"/>
                  <a:gd name="T13" fmla="*/ 0 h 480"/>
                  <a:gd name="T14" fmla="*/ 194 w 480"/>
                  <a:gd name="T15" fmla="*/ 12 h 480"/>
                  <a:gd name="T16" fmla="*/ 158 w 480"/>
                  <a:gd name="T17" fmla="*/ 44 h 480"/>
                  <a:gd name="T18" fmla="*/ 86 w 480"/>
                  <a:gd name="T19" fmla="*/ 58 h 480"/>
                  <a:gd name="T20" fmla="*/ 50 w 480"/>
                  <a:gd name="T21" fmla="*/ 100 h 480"/>
                  <a:gd name="T22" fmla="*/ 44 w 480"/>
                  <a:gd name="T23" fmla="*/ 158 h 480"/>
                  <a:gd name="T24" fmla="*/ 12 w 480"/>
                  <a:gd name="T25" fmla="*/ 194 h 480"/>
                  <a:gd name="T26" fmla="*/ 0 w 480"/>
                  <a:gd name="T27" fmla="*/ 240 h 480"/>
                  <a:gd name="T28" fmla="*/ 18 w 480"/>
                  <a:gd name="T29" fmla="*/ 296 h 480"/>
                  <a:gd name="T30" fmla="*/ 42 w 480"/>
                  <a:gd name="T31" fmla="*/ 334 h 480"/>
                  <a:gd name="T32" fmla="*/ 56 w 480"/>
                  <a:gd name="T33" fmla="*/ 390 h 480"/>
                  <a:gd name="T34" fmla="*/ 70 w 480"/>
                  <a:gd name="T35" fmla="*/ 410 h 480"/>
                  <a:gd name="T36" fmla="*/ 140 w 480"/>
                  <a:gd name="T37" fmla="*/ 438 h 480"/>
                  <a:gd name="T38" fmla="*/ 184 w 480"/>
                  <a:gd name="T39" fmla="*/ 462 h 480"/>
                  <a:gd name="T40" fmla="*/ 240 w 480"/>
                  <a:gd name="T41" fmla="*/ 480 h 480"/>
                  <a:gd name="T42" fmla="*/ 288 w 480"/>
                  <a:gd name="T43" fmla="*/ 468 h 480"/>
                  <a:gd name="T44" fmla="*/ 322 w 480"/>
                  <a:gd name="T45" fmla="*/ 438 h 480"/>
                  <a:gd name="T46" fmla="*/ 396 w 480"/>
                  <a:gd name="T47" fmla="*/ 422 h 480"/>
                  <a:gd name="T48" fmla="*/ 424 w 480"/>
                  <a:gd name="T49" fmla="*/ 394 h 480"/>
                  <a:gd name="T50" fmla="*/ 438 w 480"/>
                  <a:gd name="T51" fmla="*/ 322 h 480"/>
                  <a:gd name="T52" fmla="*/ 468 w 480"/>
                  <a:gd name="T53" fmla="*/ 286 h 480"/>
                  <a:gd name="T54" fmla="*/ 480 w 480"/>
                  <a:gd name="T55" fmla="*/ 240 h 480"/>
                  <a:gd name="T56" fmla="*/ 382 w 480"/>
                  <a:gd name="T57" fmla="*/ 310 h 480"/>
                  <a:gd name="T58" fmla="*/ 388 w 480"/>
                  <a:gd name="T59" fmla="*/ 358 h 480"/>
                  <a:gd name="T60" fmla="*/ 368 w 480"/>
                  <a:gd name="T61" fmla="*/ 382 h 480"/>
                  <a:gd name="T62" fmla="*/ 330 w 480"/>
                  <a:gd name="T63" fmla="*/ 390 h 480"/>
                  <a:gd name="T64" fmla="*/ 288 w 480"/>
                  <a:gd name="T65" fmla="*/ 380 h 480"/>
                  <a:gd name="T66" fmla="*/ 274 w 480"/>
                  <a:gd name="T67" fmla="*/ 418 h 480"/>
                  <a:gd name="T68" fmla="*/ 240 w 480"/>
                  <a:gd name="T69" fmla="*/ 432 h 480"/>
                  <a:gd name="T70" fmla="*/ 200 w 480"/>
                  <a:gd name="T71" fmla="*/ 410 h 480"/>
                  <a:gd name="T72" fmla="*/ 178 w 480"/>
                  <a:gd name="T73" fmla="*/ 376 h 480"/>
                  <a:gd name="T74" fmla="*/ 142 w 480"/>
                  <a:gd name="T75" fmla="*/ 390 h 480"/>
                  <a:gd name="T76" fmla="*/ 104 w 480"/>
                  <a:gd name="T77" fmla="*/ 376 h 480"/>
                  <a:gd name="T78" fmla="*/ 92 w 480"/>
                  <a:gd name="T79" fmla="*/ 348 h 480"/>
                  <a:gd name="T80" fmla="*/ 104 w 480"/>
                  <a:gd name="T81" fmla="*/ 302 h 480"/>
                  <a:gd name="T82" fmla="*/ 80 w 480"/>
                  <a:gd name="T83" fmla="*/ 284 h 480"/>
                  <a:gd name="T84" fmla="*/ 50 w 480"/>
                  <a:gd name="T85" fmla="*/ 250 h 480"/>
                  <a:gd name="T86" fmla="*/ 52 w 480"/>
                  <a:gd name="T87" fmla="*/ 220 h 480"/>
                  <a:gd name="T88" fmla="*/ 90 w 480"/>
                  <a:gd name="T89" fmla="*/ 192 h 480"/>
                  <a:gd name="T90" fmla="*/ 98 w 480"/>
                  <a:gd name="T91" fmla="*/ 170 h 480"/>
                  <a:gd name="T92" fmla="*/ 94 w 480"/>
                  <a:gd name="T93" fmla="*/ 122 h 480"/>
                  <a:gd name="T94" fmla="*/ 122 w 480"/>
                  <a:gd name="T95" fmla="*/ 94 h 480"/>
                  <a:gd name="T96" fmla="*/ 160 w 480"/>
                  <a:gd name="T97" fmla="*/ 94 h 480"/>
                  <a:gd name="T98" fmla="*/ 192 w 480"/>
                  <a:gd name="T99" fmla="*/ 100 h 480"/>
                  <a:gd name="T100" fmla="*/ 212 w 480"/>
                  <a:gd name="T101" fmla="*/ 56 h 480"/>
                  <a:gd name="T102" fmla="*/ 250 w 480"/>
                  <a:gd name="T103" fmla="*/ 50 h 480"/>
                  <a:gd name="T104" fmla="*/ 284 w 480"/>
                  <a:gd name="T105" fmla="*/ 80 h 480"/>
                  <a:gd name="T106" fmla="*/ 302 w 480"/>
                  <a:gd name="T107" fmla="*/ 104 h 480"/>
                  <a:gd name="T108" fmla="*/ 340 w 480"/>
                  <a:gd name="T109" fmla="*/ 90 h 480"/>
                  <a:gd name="T110" fmla="*/ 376 w 480"/>
                  <a:gd name="T111" fmla="*/ 104 h 480"/>
                  <a:gd name="T112" fmla="*/ 390 w 480"/>
                  <a:gd name="T113" fmla="*/ 142 h 480"/>
                  <a:gd name="T114" fmla="*/ 364 w 480"/>
                  <a:gd name="T115" fmla="*/ 192 h 480"/>
                  <a:gd name="T116" fmla="*/ 410 w 480"/>
                  <a:gd name="T117" fmla="*/ 200 h 480"/>
                  <a:gd name="T118" fmla="*/ 432 w 480"/>
                  <a:gd name="T119" fmla="*/ 240 h 480"/>
                  <a:gd name="T120" fmla="*/ 418 w 480"/>
                  <a:gd name="T121" fmla="*/ 274 h 480"/>
                  <a:gd name="T122" fmla="*/ 382 w 480"/>
                  <a:gd name="T123" fmla="*/ 288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0" h="480">
                    <a:moveTo>
                      <a:pt x="480" y="240"/>
                    </a:moveTo>
                    <a:lnTo>
                      <a:pt x="480" y="240"/>
                    </a:lnTo>
                    <a:lnTo>
                      <a:pt x="480" y="228"/>
                    </a:lnTo>
                    <a:lnTo>
                      <a:pt x="478" y="216"/>
                    </a:lnTo>
                    <a:lnTo>
                      <a:pt x="474" y="204"/>
                    </a:lnTo>
                    <a:lnTo>
                      <a:pt x="468" y="194"/>
                    </a:lnTo>
                    <a:lnTo>
                      <a:pt x="462" y="184"/>
                    </a:lnTo>
                    <a:lnTo>
                      <a:pt x="456" y="174"/>
                    </a:lnTo>
                    <a:lnTo>
                      <a:pt x="446" y="166"/>
                    </a:lnTo>
                    <a:lnTo>
                      <a:pt x="438" y="158"/>
                    </a:lnTo>
                    <a:lnTo>
                      <a:pt x="438" y="158"/>
                    </a:lnTo>
                    <a:lnTo>
                      <a:pt x="438" y="146"/>
                    </a:lnTo>
                    <a:lnTo>
                      <a:pt x="438" y="136"/>
                    </a:lnTo>
                    <a:lnTo>
                      <a:pt x="438" y="124"/>
                    </a:lnTo>
                    <a:lnTo>
                      <a:pt x="434" y="112"/>
                    </a:lnTo>
                    <a:lnTo>
                      <a:pt x="430" y="100"/>
                    </a:lnTo>
                    <a:lnTo>
                      <a:pt x="426" y="90"/>
                    </a:lnTo>
                    <a:lnTo>
                      <a:pt x="418" y="80"/>
                    </a:lnTo>
                    <a:lnTo>
                      <a:pt x="410" y="70"/>
                    </a:lnTo>
                    <a:lnTo>
                      <a:pt x="410" y="70"/>
                    </a:lnTo>
                    <a:lnTo>
                      <a:pt x="396" y="58"/>
                    </a:lnTo>
                    <a:lnTo>
                      <a:pt x="378" y="48"/>
                    </a:lnTo>
                    <a:lnTo>
                      <a:pt x="360" y="44"/>
                    </a:lnTo>
                    <a:lnTo>
                      <a:pt x="340" y="42"/>
                    </a:lnTo>
                    <a:lnTo>
                      <a:pt x="340" y="42"/>
                    </a:lnTo>
                    <a:lnTo>
                      <a:pt x="322" y="44"/>
                    </a:lnTo>
                    <a:lnTo>
                      <a:pt x="322" y="44"/>
                    </a:lnTo>
                    <a:lnTo>
                      <a:pt x="314" y="34"/>
                    </a:lnTo>
                    <a:lnTo>
                      <a:pt x="306" y="26"/>
                    </a:lnTo>
                    <a:lnTo>
                      <a:pt x="298" y="18"/>
                    </a:lnTo>
                    <a:lnTo>
                      <a:pt x="288" y="12"/>
                    </a:lnTo>
                    <a:lnTo>
                      <a:pt x="276" y="6"/>
                    </a:lnTo>
                    <a:lnTo>
                      <a:pt x="264" y="4"/>
                    </a:lnTo>
                    <a:lnTo>
                      <a:pt x="252" y="0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28" y="0"/>
                    </a:lnTo>
                    <a:lnTo>
                      <a:pt x="216" y="4"/>
                    </a:lnTo>
                    <a:lnTo>
                      <a:pt x="204" y="6"/>
                    </a:lnTo>
                    <a:lnTo>
                      <a:pt x="194" y="12"/>
                    </a:lnTo>
                    <a:lnTo>
                      <a:pt x="184" y="18"/>
                    </a:lnTo>
                    <a:lnTo>
                      <a:pt x="174" y="26"/>
                    </a:lnTo>
                    <a:lnTo>
                      <a:pt x="166" y="34"/>
                    </a:lnTo>
                    <a:lnTo>
                      <a:pt x="158" y="44"/>
                    </a:lnTo>
                    <a:lnTo>
                      <a:pt x="158" y="44"/>
                    </a:lnTo>
                    <a:lnTo>
                      <a:pt x="140" y="42"/>
                    </a:lnTo>
                    <a:lnTo>
                      <a:pt x="140" y="42"/>
                    </a:lnTo>
                    <a:lnTo>
                      <a:pt x="122" y="44"/>
                    </a:lnTo>
                    <a:lnTo>
                      <a:pt x="102" y="48"/>
                    </a:lnTo>
                    <a:lnTo>
                      <a:pt x="86" y="58"/>
                    </a:lnTo>
                    <a:lnTo>
                      <a:pt x="70" y="70"/>
                    </a:lnTo>
                    <a:lnTo>
                      <a:pt x="70" y="70"/>
                    </a:lnTo>
                    <a:lnTo>
                      <a:pt x="62" y="80"/>
                    </a:lnTo>
                    <a:lnTo>
                      <a:pt x="56" y="90"/>
                    </a:lnTo>
                    <a:lnTo>
                      <a:pt x="50" y="100"/>
                    </a:lnTo>
                    <a:lnTo>
                      <a:pt x="46" y="112"/>
                    </a:lnTo>
                    <a:lnTo>
                      <a:pt x="44" y="124"/>
                    </a:lnTo>
                    <a:lnTo>
                      <a:pt x="42" y="136"/>
                    </a:lnTo>
                    <a:lnTo>
                      <a:pt x="42" y="146"/>
                    </a:lnTo>
                    <a:lnTo>
                      <a:pt x="44" y="158"/>
                    </a:lnTo>
                    <a:lnTo>
                      <a:pt x="44" y="158"/>
                    </a:lnTo>
                    <a:lnTo>
                      <a:pt x="34" y="166"/>
                    </a:lnTo>
                    <a:lnTo>
                      <a:pt x="26" y="174"/>
                    </a:lnTo>
                    <a:lnTo>
                      <a:pt x="18" y="184"/>
                    </a:lnTo>
                    <a:lnTo>
                      <a:pt x="12" y="194"/>
                    </a:lnTo>
                    <a:lnTo>
                      <a:pt x="8" y="204"/>
                    </a:lnTo>
                    <a:lnTo>
                      <a:pt x="4" y="216"/>
                    </a:lnTo>
                    <a:lnTo>
                      <a:pt x="2" y="228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2" y="252"/>
                    </a:lnTo>
                    <a:lnTo>
                      <a:pt x="4" y="264"/>
                    </a:lnTo>
                    <a:lnTo>
                      <a:pt x="8" y="276"/>
                    </a:lnTo>
                    <a:lnTo>
                      <a:pt x="12" y="286"/>
                    </a:lnTo>
                    <a:lnTo>
                      <a:pt x="18" y="296"/>
                    </a:lnTo>
                    <a:lnTo>
                      <a:pt x="26" y="306"/>
                    </a:lnTo>
                    <a:lnTo>
                      <a:pt x="34" y="314"/>
                    </a:lnTo>
                    <a:lnTo>
                      <a:pt x="44" y="322"/>
                    </a:lnTo>
                    <a:lnTo>
                      <a:pt x="44" y="322"/>
                    </a:lnTo>
                    <a:lnTo>
                      <a:pt x="42" y="334"/>
                    </a:lnTo>
                    <a:lnTo>
                      <a:pt x="42" y="344"/>
                    </a:lnTo>
                    <a:lnTo>
                      <a:pt x="44" y="356"/>
                    </a:lnTo>
                    <a:lnTo>
                      <a:pt x="46" y="368"/>
                    </a:lnTo>
                    <a:lnTo>
                      <a:pt x="50" y="378"/>
                    </a:lnTo>
                    <a:lnTo>
                      <a:pt x="56" y="390"/>
                    </a:lnTo>
                    <a:lnTo>
                      <a:pt x="62" y="400"/>
                    </a:lnTo>
                    <a:lnTo>
                      <a:pt x="70" y="408"/>
                    </a:lnTo>
                    <a:lnTo>
                      <a:pt x="70" y="408"/>
                    </a:lnTo>
                    <a:lnTo>
                      <a:pt x="70" y="410"/>
                    </a:lnTo>
                    <a:lnTo>
                      <a:pt x="70" y="410"/>
                    </a:lnTo>
                    <a:lnTo>
                      <a:pt x="86" y="422"/>
                    </a:lnTo>
                    <a:lnTo>
                      <a:pt x="102" y="432"/>
                    </a:lnTo>
                    <a:lnTo>
                      <a:pt x="122" y="436"/>
                    </a:lnTo>
                    <a:lnTo>
                      <a:pt x="140" y="438"/>
                    </a:lnTo>
                    <a:lnTo>
                      <a:pt x="140" y="438"/>
                    </a:lnTo>
                    <a:lnTo>
                      <a:pt x="158" y="438"/>
                    </a:lnTo>
                    <a:lnTo>
                      <a:pt x="158" y="438"/>
                    </a:lnTo>
                    <a:lnTo>
                      <a:pt x="166" y="446"/>
                    </a:lnTo>
                    <a:lnTo>
                      <a:pt x="174" y="454"/>
                    </a:lnTo>
                    <a:lnTo>
                      <a:pt x="184" y="462"/>
                    </a:lnTo>
                    <a:lnTo>
                      <a:pt x="194" y="468"/>
                    </a:lnTo>
                    <a:lnTo>
                      <a:pt x="204" y="474"/>
                    </a:lnTo>
                    <a:lnTo>
                      <a:pt x="216" y="478"/>
                    </a:lnTo>
                    <a:lnTo>
                      <a:pt x="228" y="480"/>
                    </a:lnTo>
                    <a:lnTo>
                      <a:pt x="240" y="480"/>
                    </a:lnTo>
                    <a:lnTo>
                      <a:pt x="240" y="480"/>
                    </a:lnTo>
                    <a:lnTo>
                      <a:pt x="252" y="480"/>
                    </a:lnTo>
                    <a:lnTo>
                      <a:pt x="264" y="478"/>
                    </a:lnTo>
                    <a:lnTo>
                      <a:pt x="276" y="474"/>
                    </a:lnTo>
                    <a:lnTo>
                      <a:pt x="288" y="468"/>
                    </a:lnTo>
                    <a:lnTo>
                      <a:pt x="298" y="462"/>
                    </a:lnTo>
                    <a:lnTo>
                      <a:pt x="306" y="454"/>
                    </a:lnTo>
                    <a:lnTo>
                      <a:pt x="314" y="446"/>
                    </a:lnTo>
                    <a:lnTo>
                      <a:pt x="322" y="438"/>
                    </a:lnTo>
                    <a:lnTo>
                      <a:pt x="322" y="438"/>
                    </a:lnTo>
                    <a:lnTo>
                      <a:pt x="340" y="438"/>
                    </a:lnTo>
                    <a:lnTo>
                      <a:pt x="340" y="438"/>
                    </a:lnTo>
                    <a:lnTo>
                      <a:pt x="360" y="436"/>
                    </a:lnTo>
                    <a:lnTo>
                      <a:pt x="378" y="432"/>
                    </a:lnTo>
                    <a:lnTo>
                      <a:pt x="396" y="422"/>
                    </a:lnTo>
                    <a:lnTo>
                      <a:pt x="410" y="410"/>
                    </a:lnTo>
                    <a:lnTo>
                      <a:pt x="410" y="410"/>
                    </a:lnTo>
                    <a:lnTo>
                      <a:pt x="412" y="408"/>
                    </a:lnTo>
                    <a:lnTo>
                      <a:pt x="412" y="408"/>
                    </a:lnTo>
                    <a:lnTo>
                      <a:pt x="424" y="394"/>
                    </a:lnTo>
                    <a:lnTo>
                      <a:pt x="432" y="378"/>
                    </a:lnTo>
                    <a:lnTo>
                      <a:pt x="438" y="358"/>
                    </a:lnTo>
                    <a:lnTo>
                      <a:pt x="440" y="340"/>
                    </a:lnTo>
                    <a:lnTo>
                      <a:pt x="440" y="340"/>
                    </a:lnTo>
                    <a:lnTo>
                      <a:pt x="438" y="322"/>
                    </a:lnTo>
                    <a:lnTo>
                      <a:pt x="438" y="322"/>
                    </a:lnTo>
                    <a:lnTo>
                      <a:pt x="446" y="314"/>
                    </a:lnTo>
                    <a:lnTo>
                      <a:pt x="456" y="306"/>
                    </a:lnTo>
                    <a:lnTo>
                      <a:pt x="462" y="296"/>
                    </a:lnTo>
                    <a:lnTo>
                      <a:pt x="468" y="286"/>
                    </a:lnTo>
                    <a:lnTo>
                      <a:pt x="474" y="276"/>
                    </a:lnTo>
                    <a:lnTo>
                      <a:pt x="478" y="264"/>
                    </a:lnTo>
                    <a:lnTo>
                      <a:pt x="480" y="252"/>
                    </a:lnTo>
                    <a:lnTo>
                      <a:pt x="480" y="240"/>
                    </a:lnTo>
                    <a:lnTo>
                      <a:pt x="480" y="240"/>
                    </a:lnTo>
                    <a:close/>
                    <a:moveTo>
                      <a:pt x="382" y="288"/>
                    </a:moveTo>
                    <a:lnTo>
                      <a:pt x="364" y="288"/>
                    </a:lnTo>
                    <a:lnTo>
                      <a:pt x="376" y="302"/>
                    </a:lnTo>
                    <a:lnTo>
                      <a:pt x="376" y="302"/>
                    </a:lnTo>
                    <a:lnTo>
                      <a:pt x="382" y="310"/>
                    </a:lnTo>
                    <a:lnTo>
                      <a:pt x="388" y="320"/>
                    </a:lnTo>
                    <a:lnTo>
                      <a:pt x="392" y="328"/>
                    </a:lnTo>
                    <a:lnTo>
                      <a:pt x="392" y="338"/>
                    </a:lnTo>
                    <a:lnTo>
                      <a:pt x="392" y="348"/>
                    </a:lnTo>
                    <a:lnTo>
                      <a:pt x="388" y="358"/>
                    </a:lnTo>
                    <a:lnTo>
                      <a:pt x="384" y="368"/>
                    </a:lnTo>
                    <a:lnTo>
                      <a:pt x="376" y="376"/>
                    </a:lnTo>
                    <a:lnTo>
                      <a:pt x="376" y="376"/>
                    </a:lnTo>
                    <a:lnTo>
                      <a:pt x="376" y="376"/>
                    </a:lnTo>
                    <a:lnTo>
                      <a:pt x="368" y="382"/>
                    </a:lnTo>
                    <a:lnTo>
                      <a:pt x="360" y="388"/>
                    </a:lnTo>
                    <a:lnTo>
                      <a:pt x="350" y="390"/>
                    </a:lnTo>
                    <a:lnTo>
                      <a:pt x="340" y="390"/>
                    </a:lnTo>
                    <a:lnTo>
                      <a:pt x="340" y="390"/>
                    </a:lnTo>
                    <a:lnTo>
                      <a:pt x="330" y="390"/>
                    </a:lnTo>
                    <a:lnTo>
                      <a:pt x="320" y="388"/>
                    </a:lnTo>
                    <a:lnTo>
                      <a:pt x="310" y="382"/>
                    </a:lnTo>
                    <a:lnTo>
                      <a:pt x="302" y="376"/>
                    </a:lnTo>
                    <a:lnTo>
                      <a:pt x="288" y="364"/>
                    </a:lnTo>
                    <a:lnTo>
                      <a:pt x="288" y="380"/>
                    </a:lnTo>
                    <a:lnTo>
                      <a:pt x="288" y="380"/>
                    </a:lnTo>
                    <a:lnTo>
                      <a:pt x="288" y="392"/>
                    </a:lnTo>
                    <a:lnTo>
                      <a:pt x="284" y="400"/>
                    </a:lnTo>
                    <a:lnTo>
                      <a:pt x="280" y="410"/>
                    </a:lnTo>
                    <a:lnTo>
                      <a:pt x="274" y="418"/>
                    </a:lnTo>
                    <a:lnTo>
                      <a:pt x="268" y="424"/>
                    </a:lnTo>
                    <a:lnTo>
                      <a:pt x="260" y="428"/>
                    </a:lnTo>
                    <a:lnTo>
                      <a:pt x="250" y="432"/>
                    </a:lnTo>
                    <a:lnTo>
                      <a:pt x="240" y="432"/>
                    </a:lnTo>
                    <a:lnTo>
                      <a:pt x="240" y="432"/>
                    </a:lnTo>
                    <a:lnTo>
                      <a:pt x="230" y="432"/>
                    </a:lnTo>
                    <a:lnTo>
                      <a:pt x="220" y="428"/>
                    </a:lnTo>
                    <a:lnTo>
                      <a:pt x="212" y="424"/>
                    </a:lnTo>
                    <a:lnTo>
                      <a:pt x="206" y="418"/>
                    </a:lnTo>
                    <a:lnTo>
                      <a:pt x="200" y="410"/>
                    </a:lnTo>
                    <a:lnTo>
                      <a:pt x="196" y="400"/>
                    </a:lnTo>
                    <a:lnTo>
                      <a:pt x="192" y="392"/>
                    </a:lnTo>
                    <a:lnTo>
                      <a:pt x="192" y="380"/>
                    </a:lnTo>
                    <a:lnTo>
                      <a:pt x="192" y="364"/>
                    </a:lnTo>
                    <a:lnTo>
                      <a:pt x="178" y="376"/>
                    </a:lnTo>
                    <a:lnTo>
                      <a:pt x="178" y="376"/>
                    </a:lnTo>
                    <a:lnTo>
                      <a:pt x="170" y="382"/>
                    </a:lnTo>
                    <a:lnTo>
                      <a:pt x="162" y="388"/>
                    </a:lnTo>
                    <a:lnTo>
                      <a:pt x="152" y="390"/>
                    </a:lnTo>
                    <a:lnTo>
                      <a:pt x="142" y="390"/>
                    </a:lnTo>
                    <a:lnTo>
                      <a:pt x="142" y="390"/>
                    </a:lnTo>
                    <a:lnTo>
                      <a:pt x="130" y="390"/>
                    </a:lnTo>
                    <a:lnTo>
                      <a:pt x="120" y="388"/>
                    </a:lnTo>
                    <a:lnTo>
                      <a:pt x="112" y="382"/>
                    </a:lnTo>
                    <a:lnTo>
                      <a:pt x="104" y="376"/>
                    </a:lnTo>
                    <a:lnTo>
                      <a:pt x="104" y="376"/>
                    </a:lnTo>
                    <a:lnTo>
                      <a:pt x="104" y="376"/>
                    </a:lnTo>
                    <a:lnTo>
                      <a:pt x="98" y="368"/>
                    </a:lnTo>
                    <a:lnTo>
                      <a:pt x="94" y="358"/>
                    </a:lnTo>
                    <a:lnTo>
                      <a:pt x="92" y="348"/>
                    </a:lnTo>
                    <a:lnTo>
                      <a:pt x="90" y="338"/>
                    </a:lnTo>
                    <a:lnTo>
                      <a:pt x="92" y="328"/>
                    </a:lnTo>
                    <a:lnTo>
                      <a:pt x="94" y="320"/>
                    </a:lnTo>
                    <a:lnTo>
                      <a:pt x="98" y="310"/>
                    </a:lnTo>
                    <a:lnTo>
                      <a:pt x="104" y="302"/>
                    </a:lnTo>
                    <a:lnTo>
                      <a:pt x="116" y="288"/>
                    </a:lnTo>
                    <a:lnTo>
                      <a:pt x="100" y="288"/>
                    </a:lnTo>
                    <a:lnTo>
                      <a:pt x="100" y="288"/>
                    </a:lnTo>
                    <a:lnTo>
                      <a:pt x="90" y="288"/>
                    </a:lnTo>
                    <a:lnTo>
                      <a:pt x="80" y="284"/>
                    </a:lnTo>
                    <a:lnTo>
                      <a:pt x="70" y="280"/>
                    </a:lnTo>
                    <a:lnTo>
                      <a:pt x="64" y="274"/>
                    </a:lnTo>
                    <a:lnTo>
                      <a:pt x="56" y="268"/>
                    </a:lnTo>
                    <a:lnTo>
                      <a:pt x="52" y="260"/>
                    </a:lnTo>
                    <a:lnTo>
                      <a:pt x="50" y="250"/>
                    </a:lnTo>
                    <a:lnTo>
                      <a:pt x="48" y="240"/>
                    </a:lnTo>
                    <a:lnTo>
                      <a:pt x="48" y="240"/>
                    </a:lnTo>
                    <a:lnTo>
                      <a:pt x="48" y="240"/>
                    </a:lnTo>
                    <a:lnTo>
                      <a:pt x="50" y="230"/>
                    </a:lnTo>
                    <a:lnTo>
                      <a:pt x="52" y="220"/>
                    </a:lnTo>
                    <a:lnTo>
                      <a:pt x="56" y="212"/>
                    </a:lnTo>
                    <a:lnTo>
                      <a:pt x="64" y="206"/>
                    </a:lnTo>
                    <a:lnTo>
                      <a:pt x="70" y="200"/>
                    </a:lnTo>
                    <a:lnTo>
                      <a:pt x="80" y="196"/>
                    </a:lnTo>
                    <a:lnTo>
                      <a:pt x="90" y="192"/>
                    </a:lnTo>
                    <a:lnTo>
                      <a:pt x="100" y="192"/>
                    </a:lnTo>
                    <a:lnTo>
                      <a:pt x="116" y="192"/>
                    </a:lnTo>
                    <a:lnTo>
                      <a:pt x="104" y="178"/>
                    </a:lnTo>
                    <a:lnTo>
                      <a:pt x="104" y="178"/>
                    </a:lnTo>
                    <a:lnTo>
                      <a:pt x="98" y="170"/>
                    </a:lnTo>
                    <a:lnTo>
                      <a:pt x="94" y="162"/>
                    </a:lnTo>
                    <a:lnTo>
                      <a:pt x="90" y="152"/>
                    </a:lnTo>
                    <a:lnTo>
                      <a:pt x="90" y="142"/>
                    </a:lnTo>
                    <a:lnTo>
                      <a:pt x="90" y="132"/>
                    </a:lnTo>
                    <a:lnTo>
                      <a:pt x="94" y="122"/>
                    </a:lnTo>
                    <a:lnTo>
                      <a:pt x="98" y="114"/>
                    </a:lnTo>
                    <a:lnTo>
                      <a:pt x="104" y="106"/>
                    </a:lnTo>
                    <a:lnTo>
                      <a:pt x="104" y="106"/>
                    </a:lnTo>
                    <a:lnTo>
                      <a:pt x="112" y="98"/>
                    </a:lnTo>
                    <a:lnTo>
                      <a:pt x="122" y="94"/>
                    </a:lnTo>
                    <a:lnTo>
                      <a:pt x="132" y="90"/>
                    </a:lnTo>
                    <a:lnTo>
                      <a:pt x="140" y="90"/>
                    </a:lnTo>
                    <a:lnTo>
                      <a:pt x="140" y="90"/>
                    </a:lnTo>
                    <a:lnTo>
                      <a:pt x="150" y="90"/>
                    </a:lnTo>
                    <a:lnTo>
                      <a:pt x="160" y="94"/>
                    </a:lnTo>
                    <a:lnTo>
                      <a:pt x="170" y="98"/>
                    </a:lnTo>
                    <a:lnTo>
                      <a:pt x="178" y="104"/>
                    </a:lnTo>
                    <a:lnTo>
                      <a:pt x="192" y="116"/>
                    </a:lnTo>
                    <a:lnTo>
                      <a:pt x="192" y="100"/>
                    </a:lnTo>
                    <a:lnTo>
                      <a:pt x="192" y="100"/>
                    </a:lnTo>
                    <a:lnTo>
                      <a:pt x="192" y="90"/>
                    </a:lnTo>
                    <a:lnTo>
                      <a:pt x="196" y="80"/>
                    </a:lnTo>
                    <a:lnTo>
                      <a:pt x="200" y="70"/>
                    </a:lnTo>
                    <a:lnTo>
                      <a:pt x="206" y="64"/>
                    </a:lnTo>
                    <a:lnTo>
                      <a:pt x="212" y="56"/>
                    </a:lnTo>
                    <a:lnTo>
                      <a:pt x="220" y="52"/>
                    </a:lnTo>
                    <a:lnTo>
                      <a:pt x="230" y="50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50" y="50"/>
                    </a:lnTo>
                    <a:lnTo>
                      <a:pt x="260" y="52"/>
                    </a:lnTo>
                    <a:lnTo>
                      <a:pt x="268" y="56"/>
                    </a:lnTo>
                    <a:lnTo>
                      <a:pt x="274" y="64"/>
                    </a:lnTo>
                    <a:lnTo>
                      <a:pt x="280" y="70"/>
                    </a:lnTo>
                    <a:lnTo>
                      <a:pt x="284" y="80"/>
                    </a:lnTo>
                    <a:lnTo>
                      <a:pt x="288" y="90"/>
                    </a:lnTo>
                    <a:lnTo>
                      <a:pt x="288" y="100"/>
                    </a:lnTo>
                    <a:lnTo>
                      <a:pt x="288" y="116"/>
                    </a:lnTo>
                    <a:lnTo>
                      <a:pt x="302" y="104"/>
                    </a:lnTo>
                    <a:lnTo>
                      <a:pt x="302" y="104"/>
                    </a:lnTo>
                    <a:lnTo>
                      <a:pt x="310" y="98"/>
                    </a:lnTo>
                    <a:lnTo>
                      <a:pt x="320" y="94"/>
                    </a:lnTo>
                    <a:lnTo>
                      <a:pt x="330" y="90"/>
                    </a:lnTo>
                    <a:lnTo>
                      <a:pt x="340" y="90"/>
                    </a:lnTo>
                    <a:lnTo>
                      <a:pt x="340" y="90"/>
                    </a:lnTo>
                    <a:lnTo>
                      <a:pt x="348" y="90"/>
                    </a:lnTo>
                    <a:lnTo>
                      <a:pt x="358" y="94"/>
                    </a:lnTo>
                    <a:lnTo>
                      <a:pt x="368" y="98"/>
                    </a:lnTo>
                    <a:lnTo>
                      <a:pt x="376" y="104"/>
                    </a:lnTo>
                    <a:lnTo>
                      <a:pt x="376" y="104"/>
                    </a:lnTo>
                    <a:lnTo>
                      <a:pt x="376" y="104"/>
                    </a:lnTo>
                    <a:lnTo>
                      <a:pt x="382" y="112"/>
                    </a:lnTo>
                    <a:lnTo>
                      <a:pt x="388" y="122"/>
                    </a:lnTo>
                    <a:lnTo>
                      <a:pt x="390" y="132"/>
                    </a:lnTo>
                    <a:lnTo>
                      <a:pt x="390" y="142"/>
                    </a:lnTo>
                    <a:lnTo>
                      <a:pt x="390" y="152"/>
                    </a:lnTo>
                    <a:lnTo>
                      <a:pt x="388" y="162"/>
                    </a:lnTo>
                    <a:lnTo>
                      <a:pt x="382" y="170"/>
                    </a:lnTo>
                    <a:lnTo>
                      <a:pt x="376" y="178"/>
                    </a:lnTo>
                    <a:lnTo>
                      <a:pt x="364" y="192"/>
                    </a:lnTo>
                    <a:lnTo>
                      <a:pt x="382" y="192"/>
                    </a:lnTo>
                    <a:lnTo>
                      <a:pt x="382" y="192"/>
                    </a:lnTo>
                    <a:lnTo>
                      <a:pt x="392" y="192"/>
                    </a:lnTo>
                    <a:lnTo>
                      <a:pt x="402" y="196"/>
                    </a:lnTo>
                    <a:lnTo>
                      <a:pt x="410" y="200"/>
                    </a:lnTo>
                    <a:lnTo>
                      <a:pt x="418" y="206"/>
                    </a:lnTo>
                    <a:lnTo>
                      <a:pt x="424" y="212"/>
                    </a:lnTo>
                    <a:lnTo>
                      <a:pt x="428" y="220"/>
                    </a:lnTo>
                    <a:lnTo>
                      <a:pt x="432" y="230"/>
                    </a:lnTo>
                    <a:lnTo>
                      <a:pt x="432" y="240"/>
                    </a:lnTo>
                    <a:lnTo>
                      <a:pt x="432" y="240"/>
                    </a:lnTo>
                    <a:lnTo>
                      <a:pt x="432" y="250"/>
                    </a:lnTo>
                    <a:lnTo>
                      <a:pt x="428" y="260"/>
                    </a:lnTo>
                    <a:lnTo>
                      <a:pt x="424" y="268"/>
                    </a:lnTo>
                    <a:lnTo>
                      <a:pt x="418" y="274"/>
                    </a:lnTo>
                    <a:lnTo>
                      <a:pt x="410" y="280"/>
                    </a:lnTo>
                    <a:lnTo>
                      <a:pt x="402" y="284"/>
                    </a:lnTo>
                    <a:lnTo>
                      <a:pt x="392" y="288"/>
                    </a:lnTo>
                    <a:lnTo>
                      <a:pt x="382" y="288"/>
                    </a:lnTo>
                    <a:lnTo>
                      <a:pt x="382" y="2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1114425" y="3975100"/>
                <a:ext cx="228600" cy="228600"/>
              </a:xfrm>
              <a:custGeom>
                <a:avLst/>
                <a:gdLst>
                  <a:gd name="T0" fmla="*/ 144 w 144"/>
                  <a:gd name="T1" fmla="*/ 72 h 144"/>
                  <a:gd name="T2" fmla="*/ 144 w 144"/>
                  <a:gd name="T3" fmla="*/ 72 h 144"/>
                  <a:gd name="T4" fmla="*/ 142 w 144"/>
                  <a:gd name="T5" fmla="*/ 58 h 144"/>
                  <a:gd name="T6" fmla="*/ 138 w 144"/>
                  <a:gd name="T7" fmla="*/ 44 h 144"/>
                  <a:gd name="T8" fmla="*/ 132 w 144"/>
                  <a:gd name="T9" fmla="*/ 32 h 144"/>
                  <a:gd name="T10" fmla="*/ 124 w 144"/>
                  <a:gd name="T11" fmla="*/ 22 h 144"/>
                  <a:gd name="T12" fmla="*/ 112 w 144"/>
                  <a:gd name="T13" fmla="*/ 12 h 144"/>
                  <a:gd name="T14" fmla="*/ 100 w 144"/>
                  <a:gd name="T15" fmla="*/ 6 h 144"/>
                  <a:gd name="T16" fmla="*/ 86 w 144"/>
                  <a:gd name="T17" fmla="*/ 2 h 144"/>
                  <a:gd name="T18" fmla="*/ 72 w 144"/>
                  <a:gd name="T19" fmla="*/ 0 h 144"/>
                  <a:gd name="T20" fmla="*/ 72 w 144"/>
                  <a:gd name="T21" fmla="*/ 0 h 144"/>
                  <a:gd name="T22" fmla="*/ 58 w 144"/>
                  <a:gd name="T23" fmla="*/ 2 h 144"/>
                  <a:gd name="T24" fmla="*/ 44 w 144"/>
                  <a:gd name="T25" fmla="*/ 6 h 144"/>
                  <a:gd name="T26" fmla="*/ 32 w 144"/>
                  <a:gd name="T27" fmla="*/ 12 h 144"/>
                  <a:gd name="T28" fmla="*/ 22 w 144"/>
                  <a:gd name="T29" fmla="*/ 22 h 144"/>
                  <a:gd name="T30" fmla="*/ 12 w 144"/>
                  <a:gd name="T31" fmla="*/ 32 h 144"/>
                  <a:gd name="T32" fmla="*/ 6 w 144"/>
                  <a:gd name="T33" fmla="*/ 44 h 144"/>
                  <a:gd name="T34" fmla="*/ 2 w 144"/>
                  <a:gd name="T35" fmla="*/ 58 h 144"/>
                  <a:gd name="T36" fmla="*/ 0 w 144"/>
                  <a:gd name="T37" fmla="*/ 72 h 144"/>
                  <a:gd name="T38" fmla="*/ 0 w 144"/>
                  <a:gd name="T39" fmla="*/ 72 h 144"/>
                  <a:gd name="T40" fmla="*/ 2 w 144"/>
                  <a:gd name="T41" fmla="*/ 86 h 144"/>
                  <a:gd name="T42" fmla="*/ 6 w 144"/>
                  <a:gd name="T43" fmla="*/ 100 h 144"/>
                  <a:gd name="T44" fmla="*/ 12 w 144"/>
                  <a:gd name="T45" fmla="*/ 112 h 144"/>
                  <a:gd name="T46" fmla="*/ 22 w 144"/>
                  <a:gd name="T47" fmla="*/ 124 h 144"/>
                  <a:gd name="T48" fmla="*/ 32 w 144"/>
                  <a:gd name="T49" fmla="*/ 132 h 144"/>
                  <a:gd name="T50" fmla="*/ 44 w 144"/>
                  <a:gd name="T51" fmla="*/ 138 h 144"/>
                  <a:gd name="T52" fmla="*/ 58 w 144"/>
                  <a:gd name="T53" fmla="*/ 142 h 144"/>
                  <a:gd name="T54" fmla="*/ 72 w 144"/>
                  <a:gd name="T55" fmla="*/ 144 h 144"/>
                  <a:gd name="T56" fmla="*/ 72 w 144"/>
                  <a:gd name="T57" fmla="*/ 144 h 144"/>
                  <a:gd name="T58" fmla="*/ 86 w 144"/>
                  <a:gd name="T59" fmla="*/ 142 h 144"/>
                  <a:gd name="T60" fmla="*/ 100 w 144"/>
                  <a:gd name="T61" fmla="*/ 138 h 144"/>
                  <a:gd name="T62" fmla="*/ 112 w 144"/>
                  <a:gd name="T63" fmla="*/ 132 h 144"/>
                  <a:gd name="T64" fmla="*/ 124 w 144"/>
                  <a:gd name="T65" fmla="*/ 124 h 144"/>
                  <a:gd name="T66" fmla="*/ 132 w 144"/>
                  <a:gd name="T67" fmla="*/ 112 h 144"/>
                  <a:gd name="T68" fmla="*/ 138 w 144"/>
                  <a:gd name="T69" fmla="*/ 100 h 144"/>
                  <a:gd name="T70" fmla="*/ 142 w 144"/>
                  <a:gd name="T71" fmla="*/ 86 h 144"/>
                  <a:gd name="T72" fmla="*/ 144 w 144"/>
                  <a:gd name="T73" fmla="*/ 72 h 144"/>
                  <a:gd name="T74" fmla="*/ 144 w 144"/>
                  <a:gd name="T7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4" h="144">
                    <a:moveTo>
                      <a:pt x="144" y="72"/>
                    </a:moveTo>
                    <a:lnTo>
                      <a:pt x="144" y="72"/>
                    </a:lnTo>
                    <a:lnTo>
                      <a:pt x="142" y="58"/>
                    </a:lnTo>
                    <a:lnTo>
                      <a:pt x="138" y="44"/>
                    </a:lnTo>
                    <a:lnTo>
                      <a:pt x="132" y="32"/>
                    </a:lnTo>
                    <a:lnTo>
                      <a:pt x="124" y="22"/>
                    </a:lnTo>
                    <a:lnTo>
                      <a:pt x="112" y="12"/>
                    </a:lnTo>
                    <a:lnTo>
                      <a:pt x="100" y="6"/>
                    </a:lnTo>
                    <a:lnTo>
                      <a:pt x="86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58" y="2"/>
                    </a:lnTo>
                    <a:lnTo>
                      <a:pt x="44" y="6"/>
                    </a:lnTo>
                    <a:lnTo>
                      <a:pt x="32" y="12"/>
                    </a:lnTo>
                    <a:lnTo>
                      <a:pt x="22" y="22"/>
                    </a:lnTo>
                    <a:lnTo>
                      <a:pt x="12" y="32"/>
                    </a:lnTo>
                    <a:lnTo>
                      <a:pt x="6" y="44"/>
                    </a:lnTo>
                    <a:lnTo>
                      <a:pt x="2" y="58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2" y="86"/>
                    </a:lnTo>
                    <a:lnTo>
                      <a:pt x="6" y="100"/>
                    </a:lnTo>
                    <a:lnTo>
                      <a:pt x="12" y="112"/>
                    </a:lnTo>
                    <a:lnTo>
                      <a:pt x="22" y="124"/>
                    </a:lnTo>
                    <a:lnTo>
                      <a:pt x="32" y="132"/>
                    </a:lnTo>
                    <a:lnTo>
                      <a:pt x="44" y="138"/>
                    </a:lnTo>
                    <a:lnTo>
                      <a:pt x="58" y="142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86" y="142"/>
                    </a:lnTo>
                    <a:lnTo>
                      <a:pt x="100" y="138"/>
                    </a:lnTo>
                    <a:lnTo>
                      <a:pt x="112" y="132"/>
                    </a:lnTo>
                    <a:lnTo>
                      <a:pt x="124" y="124"/>
                    </a:lnTo>
                    <a:lnTo>
                      <a:pt x="132" y="112"/>
                    </a:lnTo>
                    <a:lnTo>
                      <a:pt x="138" y="100"/>
                    </a:lnTo>
                    <a:lnTo>
                      <a:pt x="142" y="86"/>
                    </a:lnTo>
                    <a:lnTo>
                      <a:pt x="144" y="72"/>
                    </a:lnTo>
                    <a:lnTo>
                      <a:pt x="144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5292080" y="3548844"/>
            <a:ext cx="455757" cy="455756"/>
            <a:chOff x="5047533" y="4972596"/>
            <a:chExt cx="630084" cy="630084"/>
          </a:xfrm>
        </p:grpSpPr>
        <p:sp>
          <p:nvSpPr>
            <p:cNvPr id="24" name="타원 23"/>
            <p:cNvSpPr/>
            <p:nvPr/>
          </p:nvSpPr>
          <p:spPr>
            <a:xfrm>
              <a:off x="5047533" y="4972596"/>
              <a:ext cx="630084" cy="630084"/>
            </a:xfrm>
            <a:prstGeom prst="ellipse">
              <a:avLst/>
            </a:prstGeom>
            <a:solidFill>
              <a:srgbClr val="402D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5204069" y="5099713"/>
              <a:ext cx="317012" cy="375851"/>
            </a:xfrm>
            <a:custGeom>
              <a:avLst/>
              <a:gdLst>
                <a:gd name="T0" fmla="*/ 450 w 528"/>
                <a:gd name="T1" fmla="*/ 110 h 626"/>
                <a:gd name="T2" fmla="*/ 346 w 528"/>
                <a:gd name="T3" fmla="*/ 16 h 626"/>
                <a:gd name="T4" fmla="*/ 222 w 528"/>
                <a:gd name="T5" fmla="*/ 4 h 626"/>
                <a:gd name="T6" fmla="*/ 102 w 528"/>
                <a:gd name="T7" fmla="*/ 76 h 626"/>
                <a:gd name="T8" fmla="*/ 54 w 528"/>
                <a:gd name="T9" fmla="*/ 210 h 626"/>
                <a:gd name="T10" fmla="*/ 90 w 528"/>
                <a:gd name="T11" fmla="*/ 328 h 626"/>
                <a:gd name="T12" fmla="*/ 202 w 528"/>
                <a:gd name="T13" fmla="*/ 410 h 626"/>
                <a:gd name="T14" fmla="*/ 326 w 528"/>
                <a:gd name="T15" fmla="*/ 410 h 626"/>
                <a:gd name="T16" fmla="*/ 438 w 528"/>
                <a:gd name="T17" fmla="*/ 328 h 626"/>
                <a:gd name="T18" fmla="*/ 474 w 528"/>
                <a:gd name="T19" fmla="*/ 210 h 626"/>
                <a:gd name="T20" fmla="*/ 438 w 528"/>
                <a:gd name="T21" fmla="*/ 210 h 626"/>
                <a:gd name="T22" fmla="*/ 376 w 528"/>
                <a:gd name="T23" fmla="*/ 258 h 626"/>
                <a:gd name="T24" fmla="*/ 376 w 528"/>
                <a:gd name="T25" fmla="*/ 162 h 626"/>
                <a:gd name="T26" fmla="*/ 368 w 528"/>
                <a:gd name="T27" fmla="*/ 128 h 626"/>
                <a:gd name="T28" fmla="*/ 354 w 528"/>
                <a:gd name="T29" fmla="*/ 60 h 626"/>
                <a:gd name="T30" fmla="*/ 342 w 528"/>
                <a:gd name="T31" fmla="*/ 230 h 626"/>
                <a:gd name="T32" fmla="*/ 188 w 528"/>
                <a:gd name="T33" fmla="*/ 248 h 626"/>
                <a:gd name="T34" fmla="*/ 226 w 528"/>
                <a:gd name="T35" fmla="*/ 176 h 626"/>
                <a:gd name="T36" fmla="*/ 342 w 528"/>
                <a:gd name="T37" fmla="*/ 210 h 626"/>
                <a:gd name="T38" fmla="*/ 304 w 528"/>
                <a:gd name="T39" fmla="*/ 72 h 626"/>
                <a:gd name="T40" fmla="*/ 264 w 528"/>
                <a:gd name="T41" fmla="*/ 142 h 626"/>
                <a:gd name="T42" fmla="*/ 226 w 528"/>
                <a:gd name="T43" fmla="*/ 72 h 626"/>
                <a:gd name="T44" fmla="*/ 198 w 528"/>
                <a:gd name="T45" fmla="*/ 50 h 626"/>
                <a:gd name="T46" fmla="*/ 120 w 528"/>
                <a:gd name="T47" fmla="*/ 112 h 626"/>
                <a:gd name="T48" fmla="*/ 104 w 528"/>
                <a:gd name="T49" fmla="*/ 276 h 626"/>
                <a:gd name="T50" fmla="*/ 92 w 528"/>
                <a:gd name="T51" fmla="*/ 192 h 626"/>
                <a:gd name="T52" fmla="*/ 154 w 528"/>
                <a:gd name="T53" fmla="*/ 162 h 626"/>
                <a:gd name="T54" fmla="*/ 128 w 528"/>
                <a:gd name="T55" fmla="*/ 266 h 626"/>
                <a:gd name="T56" fmla="*/ 160 w 528"/>
                <a:gd name="T57" fmla="*/ 292 h 626"/>
                <a:gd name="T58" fmla="*/ 154 w 528"/>
                <a:gd name="T59" fmla="*/ 344 h 626"/>
                <a:gd name="T60" fmla="*/ 244 w 528"/>
                <a:gd name="T61" fmla="*/ 364 h 626"/>
                <a:gd name="T62" fmla="*/ 196 w 528"/>
                <a:gd name="T63" fmla="*/ 284 h 626"/>
                <a:gd name="T64" fmla="*/ 320 w 528"/>
                <a:gd name="T65" fmla="*/ 320 h 626"/>
                <a:gd name="T66" fmla="*/ 264 w 528"/>
                <a:gd name="T67" fmla="*/ 370 h 626"/>
                <a:gd name="T68" fmla="*/ 368 w 528"/>
                <a:gd name="T69" fmla="*/ 292 h 626"/>
                <a:gd name="T70" fmla="*/ 330 w 528"/>
                <a:gd name="T71" fmla="*/ 370 h 626"/>
                <a:gd name="T72" fmla="*/ 206 w 528"/>
                <a:gd name="T73" fmla="*/ 494 h 626"/>
                <a:gd name="T74" fmla="*/ 116 w 528"/>
                <a:gd name="T75" fmla="*/ 428 h 626"/>
                <a:gd name="T76" fmla="*/ 110 w 528"/>
                <a:gd name="T77" fmla="*/ 460 h 626"/>
                <a:gd name="T78" fmla="*/ 38 w 528"/>
                <a:gd name="T79" fmla="*/ 366 h 626"/>
                <a:gd name="T80" fmla="*/ 12 w 528"/>
                <a:gd name="T81" fmla="*/ 356 h 626"/>
                <a:gd name="T82" fmla="*/ 2 w 528"/>
                <a:gd name="T83" fmla="*/ 380 h 626"/>
                <a:gd name="T84" fmla="*/ 42 w 528"/>
                <a:gd name="T85" fmla="*/ 508 h 626"/>
                <a:gd name="T86" fmla="*/ 184 w 528"/>
                <a:gd name="T87" fmla="*/ 624 h 626"/>
                <a:gd name="T88" fmla="*/ 226 w 528"/>
                <a:gd name="T89" fmla="*/ 608 h 626"/>
                <a:gd name="T90" fmla="*/ 218 w 528"/>
                <a:gd name="T91" fmla="*/ 516 h 626"/>
                <a:gd name="T92" fmla="*/ 510 w 528"/>
                <a:gd name="T93" fmla="*/ 356 h 626"/>
                <a:gd name="T94" fmla="*/ 492 w 528"/>
                <a:gd name="T95" fmla="*/ 366 h 626"/>
                <a:gd name="T96" fmla="*/ 420 w 528"/>
                <a:gd name="T97" fmla="*/ 460 h 626"/>
                <a:gd name="T98" fmla="*/ 406 w 528"/>
                <a:gd name="T99" fmla="*/ 426 h 626"/>
                <a:gd name="T100" fmla="*/ 322 w 528"/>
                <a:gd name="T101" fmla="*/ 494 h 626"/>
                <a:gd name="T102" fmla="*/ 296 w 528"/>
                <a:gd name="T103" fmla="*/ 588 h 626"/>
                <a:gd name="T104" fmla="*/ 320 w 528"/>
                <a:gd name="T105" fmla="*/ 622 h 626"/>
                <a:gd name="T106" fmla="*/ 370 w 528"/>
                <a:gd name="T107" fmla="*/ 606 h 626"/>
                <a:gd name="T108" fmla="*/ 494 w 528"/>
                <a:gd name="T109" fmla="*/ 500 h 626"/>
                <a:gd name="T110" fmla="*/ 528 w 528"/>
                <a:gd name="T111" fmla="*/ 37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8" h="626">
                  <a:moveTo>
                    <a:pt x="474" y="210"/>
                  </a:moveTo>
                  <a:lnTo>
                    <a:pt x="474" y="210"/>
                  </a:lnTo>
                  <a:lnTo>
                    <a:pt x="474" y="188"/>
                  </a:lnTo>
                  <a:lnTo>
                    <a:pt x="470" y="168"/>
                  </a:lnTo>
                  <a:lnTo>
                    <a:pt x="464" y="148"/>
                  </a:lnTo>
                  <a:lnTo>
                    <a:pt x="458" y="128"/>
                  </a:lnTo>
                  <a:lnTo>
                    <a:pt x="450" y="110"/>
                  </a:lnTo>
                  <a:lnTo>
                    <a:pt x="438" y="92"/>
                  </a:lnTo>
                  <a:lnTo>
                    <a:pt x="426" y="76"/>
                  </a:lnTo>
                  <a:lnTo>
                    <a:pt x="412" y="62"/>
                  </a:lnTo>
                  <a:lnTo>
                    <a:pt x="398" y="48"/>
                  </a:lnTo>
                  <a:lnTo>
                    <a:pt x="382" y="36"/>
                  </a:lnTo>
                  <a:lnTo>
                    <a:pt x="364" y="26"/>
                  </a:lnTo>
                  <a:lnTo>
                    <a:pt x="346" y="16"/>
                  </a:lnTo>
                  <a:lnTo>
                    <a:pt x="326" y="10"/>
                  </a:lnTo>
                  <a:lnTo>
                    <a:pt x="306" y="4"/>
                  </a:lnTo>
                  <a:lnTo>
                    <a:pt x="286" y="2"/>
                  </a:lnTo>
                  <a:lnTo>
                    <a:pt x="264" y="0"/>
                  </a:lnTo>
                  <a:lnTo>
                    <a:pt x="264" y="0"/>
                  </a:lnTo>
                  <a:lnTo>
                    <a:pt x="242" y="2"/>
                  </a:lnTo>
                  <a:lnTo>
                    <a:pt x="222" y="4"/>
                  </a:lnTo>
                  <a:lnTo>
                    <a:pt x="202" y="10"/>
                  </a:lnTo>
                  <a:lnTo>
                    <a:pt x="182" y="16"/>
                  </a:lnTo>
                  <a:lnTo>
                    <a:pt x="164" y="26"/>
                  </a:lnTo>
                  <a:lnTo>
                    <a:pt x="148" y="36"/>
                  </a:lnTo>
                  <a:lnTo>
                    <a:pt x="130" y="48"/>
                  </a:lnTo>
                  <a:lnTo>
                    <a:pt x="116" y="62"/>
                  </a:lnTo>
                  <a:lnTo>
                    <a:pt x="102" y="76"/>
                  </a:lnTo>
                  <a:lnTo>
                    <a:pt x="90" y="92"/>
                  </a:lnTo>
                  <a:lnTo>
                    <a:pt x="80" y="110"/>
                  </a:lnTo>
                  <a:lnTo>
                    <a:pt x="70" y="128"/>
                  </a:lnTo>
                  <a:lnTo>
                    <a:pt x="64" y="148"/>
                  </a:lnTo>
                  <a:lnTo>
                    <a:pt x="58" y="168"/>
                  </a:lnTo>
                  <a:lnTo>
                    <a:pt x="56" y="188"/>
                  </a:lnTo>
                  <a:lnTo>
                    <a:pt x="54" y="210"/>
                  </a:lnTo>
                  <a:lnTo>
                    <a:pt x="54" y="210"/>
                  </a:lnTo>
                  <a:lnTo>
                    <a:pt x="56" y="232"/>
                  </a:lnTo>
                  <a:lnTo>
                    <a:pt x="58" y="252"/>
                  </a:lnTo>
                  <a:lnTo>
                    <a:pt x="64" y="272"/>
                  </a:lnTo>
                  <a:lnTo>
                    <a:pt x="70" y="292"/>
                  </a:lnTo>
                  <a:lnTo>
                    <a:pt x="80" y="310"/>
                  </a:lnTo>
                  <a:lnTo>
                    <a:pt x="90" y="328"/>
                  </a:lnTo>
                  <a:lnTo>
                    <a:pt x="102" y="344"/>
                  </a:lnTo>
                  <a:lnTo>
                    <a:pt x="116" y="358"/>
                  </a:lnTo>
                  <a:lnTo>
                    <a:pt x="130" y="372"/>
                  </a:lnTo>
                  <a:lnTo>
                    <a:pt x="148" y="384"/>
                  </a:lnTo>
                  <a:lnTo>
                    <a:pt x="164" y="394"/>
                  </a:lnTo>
                  <a:lnTo>
                    <a:pt x="182" y="404"/>
                  </a:lnTo>
                  <a:lnTo>
                    <a:pt x="202" y="410"/>
                  </a:lnTo>
                  <a:lnTo>
                    <a:pt x="222" y="416"/>
                  </a:lnTo>
                  <a:lnTo>
                    <a:pt x="242" y="418"/>
                  </a:lnTo>
                  <a:lnTo>
                    <a:pt x="264" y="420"/>
                  </a:lnTo>
                  <a:lnTo>
                    <a:pt x="264" y="420"/>
                  </a:lnTo>
                  <a:lnTo>
                    <a:pt x="286" y="418"/>
                  </a:lnTo>
                  <a:lnTo>
                    <a:pt x="306" y="416"/>
                  </a:lnTo>
                  <a:lnTo>
                    <a:pt x="326" y="410"/>
                  </a:lnTo>
                  <a:lnTo>
                    <a:pt x="346" y="404"/>
                  </a:lnTo>
                  <a:lnTo>
                    <a:pt x="364" y="394"/>
                  </a:lnTo>
                  <a:lnTo>
                    <a:pt x="382" y="384"/>
                  </a:lnTo>
                  <a:lnTo>
                    <a:pt x="398" y="372"/>
                  </a:lnTo>
                  <a:lnTo>
                    <a:pt x="412" y="358"/>
                  </a:lnTo>
                  <a:lnTo>
                    <a:pt x="426" y="344"/>
                  </a:lnTo>
                  <a:lnTo>
                    <a:pt x="438" y="328"/>
                  </a:lnTo>
                  <a:lnTo>
                    <a:pt x="450" y="310"/>
                  </a:lnTo>
                  <a:lnTo>
                    <a:pt x="458" y="292"/>
                  </a:lnTo>
                  <a:lnTo>
                    <a:pt x="464" y="272"/>
                  </a:lnTo>
                  <a:lnTo>
                    <a:pt x="470" y="252"/>
                  </a:lnTo>
                  <a:lnTo>
                    <a:pt x="474" y="232"/>
                  </a:lnTo>
                  <a:lnTo>
                    <a:pt x="474" y="210"/>
                  </a:lnTo>
                  <a:lnTo>
                    <a:pt x="474" y="210"/>
                  </a:lnTo>
                  <a:close/>
                  <a:moveTo>
                    <a:pt x="426" y="144"/>
                  </a:moveTo>
                  <a:lnTo>
                    <a:pt x="426" y="144"/>
                  </a:lnTo>
                  <a:lnTo>
                    <a:pt x="432" y="160"/>
                  </a:lnTo>
                  <a:lnTo>
                    <a:pt x="436" y="176"/>
                  </a:lnTo>
                  <a:lnTo>
                    <a:pt x="438" y="192"/>
                  </a:lnTo>
                  <a:lnTo>
                    <a:pt x="438" y="210"/>
                  </a:lnTo>
                  <a:lnTo>
                    <a:pt x="438" y="210"/>
                  </a:lnTo>
                  <a:lnTo>
                    <a:pt x="438" y="228"/>
                  </a:lnTo>
                  <a:lnTo>
                    <a:pt x="436" y="244"/>
                  </a:lnTo>
                  <a:lnTo>
                    <a:pt x="432" y="260"/>
                  </a:lnTo>
                  <a:lnTo>
                    <a:pt x="426" y="276"/>
                  </a:lnTo>
                  <a:lnTo>
                    <a:pt x="426" y="276"/>
                  </a:lnTo>
                  <a:lnTo>
                    <a:pt x="400" y="266"/>
                  </a:lnTo>
                  <a:lnTo>
                    <a:pt x="376" y="258"/>
                  </a:lnTo>
                  <a:lnTo>
                    <a:pt x="376" y="258"/>
                  </a:lnTo>
                  <a:lnTo>
                    <a:pt x="378" y="234"/>
                  </a:lnTo>
                  <a:lnTo>
                    <a:pt x="378" y="210"/>
                  </a:lnTo>
                  <a:lnTo>
                    <a:pt x="378" y="210"/>
                  </a:lnTo>
                  <a:lnTo>
                    <a:pt x="378" y="186"/>
                  </a:lnTo>
                  <a:lnTo>
                    <a:pt x="376" y="162"/>
                  </a:lnTo>
                  <a:lnTo>
                    <a:pt x="376" y="162"/>
                  </a:lnTo>
                  <a:lnTo>
                    <a:pt x="400" y="154"/>
                  </a:lnTo>
                  <a:lnTo>
                    <a:pt x="426" y="144"/>
                  </a:lnTo>
                  <a:lnTo>
                    <a:pt x="426" y="144"/>
                  </a:lnTo>
                  <a:close/>
                  <a:moveTo>
                    <a:pt x="408" y="112"/>
                  </a:moveTo>
                  <a:lnTo>
                    <a:pt x="408" y="112"/>
                  </a:lnTo>
                  <a:lnTo>
                    <a:pt x="388" y="120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2" y="104"/>
                  </a:lnTo>
                  <a:lnTo>
                    <a:pt x="352" y="84"/>
                  </a:lnTo>
                  <a:lnTo>
                    <a:pt x="342" y="66"/>
                  </a:lnTo>
                  <a:lnTo>
                    <a:pt x="330" y="50"/>
                  </a:lnTo>
                  <a:lnTo>
                    <a:pt x="330" y="50"/>
                  </a:lnTo>
                  <a:lnTo>
                    <a:pt x="354" y="60"/>
                  </a:lnTo>
                  <a:lnTo>
                    <a:pt x="374" y="76"/>
                  </a:lnTo>
                  <a:lnTo>
                    <a:pt x="392" y="92"/>
                  </a:lnTo>
                  <a:lnTo>
                    <a:pt x="408" y="112"/>
                  </a:lnTo>
                  <a:lnTo>
                    <a:pt x="408" y="112"/>
                  </a:lnTo>
                  <a:close/>
                  <a:moveTo>
                    <a:pt x="342" y="210"/>
                  </a:moveTo>
                  <a:lnTo>
                    <a:pt x="342" y="210"/>
                  </a:lnTo>
                  <a:lnTo>
                    <a:pt x="342" y="230"/>
                  </a:lnTo>
                  <a:lnTo>
                    <a:pt x="340" y="248"/>
                  </a:lnTo>
                  <a:lnTo>
                    <a:pt x="340" y="248"/>
                  </a:lnTo>
                  <a:lnTo>
                    <a:pt x="302" y="244"/>
                  </a:lnTo>
                  <a:lnTo>
                    <a:pt x="264" y="242"/>
                  </a:lnTo>
                  <a:lnTo>
                    <a:pt x="226" y="244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88" y="230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8" y="190"/>
                  </a:lnTo>
                  <a:lnTo>
                    <a:pt x="188" y="172"/>
                  </a:lnTo>
                  <a:lnTo>
                    <a:pt x="188" y="172"/>
                  </a:lnTo>
                  <a:lnTo>
                    <a:pt x="226" y="176"/>
                  </a:lnTo>
                  <a:lnTo>
                    <a:pt x="264" y="178"/>
                  </a:lnTo>
                  <a:lnTo>
                    <a:pt x="264" y="178"/>
                  </a:lnTo>
                  <a:lnTo>
                    <a:pt x="302" y="176"/>
                  </a:lnTo>
                  <a:lnTo>
                    <a:pt x="340" y="172"/>
                  </a:lnTo>
                  <a:lnTo>
                    <a:pt x="340" y="172"/>
                  </a:lnTo>
                  <a:lnTo>
                    <a:pt x="342" y="190"/>
                  </a:lnTo>
                  <a:lnTo>
                    <a:pt x="342" y="210"/>
                  </a:lnTo>
                  <a:lnTo>
                    <a:pt x="342" y="210"/>
                  </a:lnTo>
                  <a:close/>
                  <a:moveTo>
                    <a:pt x="264" y="50"/>
                  </a:moveTo>
                  <a:lnTo>
                    <a:pt x="264" y="50"/>
                  </a:lnTo>
                  <a:lnTo>
                    <a:pt x="274" y="52"/>
                  </a:lnTo>
                  <a:lnTo>
                    <a:pt x="284" y="56"/>
                  </a:lnTo>
                  <a:lnTo>
                    <a:pt x="294" y="64"/>
                  </a:lnTo>
                  <a:lnTo>
                    <a:pt x="304" y="72"/>
                  </a:lnTo>
                  <a:lnTo>
                    <a:pt x="312" y="86"/>
                  </a:lnTo>
                  <a:lnTo>
                    <a:pt x="320" y="100"/>
                  </a:lnTo>
                  <a:lnTo>
                    <a:pt x="328" y="118"/>
                  </a:lnTo>
                  <a:lnTo>
                    <a:pt x="334" y="136"/>
                  </a:lnTo>
                  <a:lnTo>
                    <a:pt x="334" y="136"/>
                  </a:lnTo>
                  <a:lnTo>
                    <a:pt x="298" y="142"/>
                  </a:lnTo>
                  <a:lnTo>
                    <a:pt x="264" y="142"/>
                  </a:lnTo>
                  <a:lnTo>
                    <a:pt x="230" y="142"/>
                  </a:lnTo>
                  <a:lnTo>
                    <a:pt x="196" y="136"/>
                  </a:lnTo>
                  <a:lnTo>
                    <a:pt x="196" y="136"/>
                  </a:lnTo>
                  <a:lnTo>
                    <a:pt x="202" y="118"/>
                  </a:lnTo>
                  <a:lnTo>
                    <a:pt x="208" y="100"/>
                  </a:lnTo>
                  <a:lnTo>
                    <a:pt x="216" y="86"/>
                  </a:lnTo>
                  <a:lnTo>
                    <a:pt x="226" y="72"/>
                  </a:lnTo>
                  <a:lnTo>
                    <a:pt x="234" y="64"/>
                  </a:lnTo>
                  <a:lnTo>
                    <a:pt x="244" y="56"/>
                  </a:lnTo>
                  <a:lnTo>
                    <a:pt x="254" y="52"/>
                  </a:lnTo>
                  <a:lnTo>
                    <a:pt x="264" y="50"/>
                  </a:lnTo>
                  <a:lnTo>
                    <a:pt x="264" y="50"/>
                  </a:lnTo>
                  <a:close/>
                  <a:moveTo>
                    <a:pt x="198" y="50"/>
                  </a:moveTo>
                  <a:lnTo>
                    <a:pt x="198" y="50"/>
                  </a:lnTo>
                  <a:lnTo>
                    <a:pt x="186" y="66"/>
                  </a:lnTo>
                  <a:lnTo>
                    <a:pt x="176" y="84"/>
                  </a:lnTo>
                  <a:lnTo>
                    <a:pt x="168" y="104"/>
                  </a:lnTo>
                  <a:lnTo>
                    <a:pt x="160" y="128"/>
                  </a:lnTo>
                  <a:lnTo>
                    <a:pt x="160" y="128"/>
                  </a:lnTo>
                  <a:lnTo>
                    <a:pt x="140" y="120"/>
                  </a:lnTo>
                  <a:lnTo>
                    <a:pt x="120" y="112"/>
                  </a:lnTo>
                  <a:lnTo>
                    <a:pt x="120" y="112"/>
                  </a:lnTo>
                  <a:lnTo>
                    <a:pt x="136" y="92"/>
                  </a:lnTo>
                  <a:lnTo>
                    <a:pt x="154" y="76"/>
                  </a:lnTo>
                  <a:lnTo>
                    <a:pt x="176" y="60"/>
                  </a:lnTo>
                  <a:lnTo>
                    <a:pt x="198" y="50"/>
                  </a:lnTo>
                  <a:lnTo>
                    <a:pt x="198" y="50"/>
                  </a:lnTo>
                  <a:close/>
                  <a:moveTo>
                    <a:pt x="104" y="276"/>
                  </a:moveTo>
                  <a:lnTo>
                    <a:pt x="104" y="276"/>
                  </a:lnTo>
                  <a:lnTo>
                    <a:pt x="98" y="260"/>
                  </a:lnTo>
                  <a:lnTo>
                    <a:pt x="94" y="244"/>
                  </a:lnTo>
                  <a:lnTo>
                    <a:pt x="92" y="228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2" y="192"/>
                  </a:lnTo>
                  <a:lnTo>
                    <a:pt x="94" y="176"/>
                  </a:lnTo>
                  <a:lnTo>
                    <a:pt x="98" y="160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28" y="154"/>
                  </a:lnTo>
                  <a:lnTo>
                    <a:pt x="154" y="162"/>
                  </a:lnTo>
                  <a:lnTo>
                    <a:pt x="154" y="162"/>
                  </a:lnTo>
                  <a:lnTo>
                    <a:pt x="152" y="186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2" y="234"/>
                  </a:lnTo>
                  <a:lnTo>
                    <a:pt x="154" y="258"/>
                  </a:lnTo>
                  <a:lnTo>
                    <a:pt x="154" y="258"/>
                  </a:lnTo>
                  <a:lnTo>
                    <a:pt x="128" y="266"/>
                  </a:lnTo>
                  <a:lnTo>
                    <a:pt x="104" y="276"/>
                  </a:lnTo>
                  <a:lnTo>
                    <a:pt x="104" y="276"/>
                  </a:lnTo>
                  <a:close/>
                  <a:moveTo>
                    <a:pt x="120" y="308"/>
                  </a:moveTo>
                  <a:lnTo>
                    <a:pt x="120" y="308"/>
                  </a:lnTo>
                  <a:lnTo>
                    <a:pt x="140" y="300"/>
                  </a:lnTo>
                  <a:lnTo>
                    <a:pt x="160" y="292"/>
                  </a:lnTo>
                  <a:lnTo>
                    <a:pt x="160" y="292"/>
                  </a:lnTo>
                  <a:lnTo>
                    <a:pt x="168" y="316"/>
                  </a:lnTo>
                  <a:lnTo>
                    <a:pt x="176" y="336"/>
                  </a:lnTo>
                  <a:lnTo>
                    <a:pt x="186" y="354"/>
                  </a:lnTo>
                  <a:lnTo>
                    <a:pt x="198" y="370"/>
                  </a:lnTo>
                  <a:lnTo>
                    <a:pt x="198" y="370"/>
                  </a:lnTo>
                  <a:lnTo>
                    <a:pt x="176" y="360"/>
                  </a:lnTo>
                  <a:lnTo>
                    <a:pt x="154" y="344"/>
                  </a:lnTo>
                  <a:lnTo>
                    <a:pt x="136" y="328"/>
                  </a:lnTo>
                  <a:lnTo>
                    <a:pt x="120" y="308"/>
                  </a:lnTo>
                  <a:lnTo>
                    <a:pt x="120" y="308"/>
                  </a:lnTo>
                  <a:close/>
                  <a:moveTo>
                    <a:pt x="264" y="370"/>
                  </a:moveTo>
                  <a:lnTo>
                    <a:pt x="264" y="370"/>
                  </a:lnTo>
                  <a:lnTo>
                    <a:pt x="254" y="368"/>
                  </a:lnTo>
                  <a:lnTo>
                    <a:pt x="244" y="364"/>
                  </a:lnTo>
                  <a:lnTo>
                    <a:pt x="234" y="356"/>
                  </a:lnTo>
                  <a:lnTo>
                    <a:pt x="226" y="348"/>
                  </a:lnTo>
                  <a:lnTo>
                    <a:pt x="216" y="334"/>
                  </a:lnTo>
                  <a:lnTo>
                    <a:pt x="208" y="320"/>
                  </a:lnTo>
                  <a:lnTo>
                    <a:pt x="202" y="302"/>
                  </a:lnTo>
                  <a:lnTo>
                    <a:pt x="196" y="284"/>
                  </a:lnTo>
                  <a:lnTo>
                    <a:pt x="196" y="284"/>
                  </a:lnTo>
                  <a:lnTo>
                    <a:pt x="230" y="278"/>
                  </a:lnTo>
                  <a:lnTo>
                    <a:pt x="264" y="278"/>
                  </a:lnTo>
                  <a:lnTo>
                    <a:pt x="298" y="278"/>
                  </a:lnTo>
                  <a:lnTo>
                    <a:pt x="334" y="284"/>
                  </a:lnTo>
                  <a:lnTo>
                    <a:pt x="334" y="284"/>
                  </a:lnTo>
                  <a:lnTo>
                    <a:pt x="328" y="302"/>
                  </a:lnTo>
                  <a:lnTo>
                    <a:pt x="320" y="320"/>
                  </a:lnTo>
                  <a:lnTo>
                    <a:pt x="312" y="334"/>
                  </a:lnTo>
                  <a:lnTo>
                    <a:pt x="304" y="348"/>
                  </a:lnTo>
                  <a:lnTo>
                    <a:pt x="294" y="356"/>
                  </a:lnTo>
                  <a:lnTo>
                    <a:pt x="284" y="364"/>
                  </a:lnTo>
                  <a:lnTo>
                    <a:pt x="274" y="368"/>
                  </a:lnTo>
                  <a:lnTo>
                    <a:pt x="264" y="370"/>
                  </a:lnTo>
                  <a:lnTo>
                    <a:pt x="264" y="370"/>
                  </a:lnTo>
                  <a:close/>
                  <a:moveTo>
                    <a:pt x="330" y="370"/>
                  </a:moveTo>
                  <a:lnTo>
                    <a:pt x="330" y="370"/>
                  </a:lnTo>
                  <a:lnTo>
                    <a:pt x="342" y="354"/>
                  </a:lnTo>
                  <a:lnTo>
                    <a:pt x="352" y="336"/>
                  </a:lnTo>
                  <a:lnTo>
                    <a:pt x="362" y="316"/>
                  </a:lnTo>
                  <a:lnTo>
                    <a:pt x="368" y="292"/>
                  </a:lnTo>
                  <a:lnTo>
                    <a:pt x="368" y="292"/>
                  </a:lnTo>
                  <a:lnTo>
                    <a:pt x="388" y="300"/>
                  </a:lnTo>
                  <a:lnTo>
                    <a:pt x="408" y="308"/>
                  </a:lnTo>
                  <a:lnTo>
                    <a:pt x="408" y="308"/>
                  </a:lnTo>
                  <a:lnTo>
                    <a:pt x="392" y="328"/>
                  </a:lnTo>
                  <a:lnTo>
                    <a:pt x="374" y="344"/>
                  </a:lnTo>
                  <a:lnTo>
                    <a:pt x="354" y="360"/>
                  </a:lnTo>
                  <a:lnTo>
                    <a:pt x="330" y="370"/>
                  </a:lnTo>
                  <a:lnTo>
                    <a:pt x="330" y="370"/>
                  </a:lnTo>
                  <a:close/>
                  <a:moveTo>
                    <a:pt x="218" y="516"/>
                  </a:moveTo>
                  <a:lnTo>
                    <a:pt x="218" y="516"/>
                  </a:lnTo>
                  <a:lnTo>
                    <a:pt x="214" y="50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0" y="428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16" y="428"/>
                  </a:lnTo>
                  <a:lnTo>
                    <a:pt x="110" y="432"/>
                  </a:lnTo>
                  <a:lnTo>
                    <a:pt x="106" y="438"/>
                  </a:lnTo>
                  <a:lnTo>
                    <a:pt x="104" y="446"/>
                  </a:lnTo>
                  <a:lnTo>
                    <a:pt x="104" y="446"/>
                  </a:lnTo>
                  <a:lnTo>
                    <a:pt x="106" y="454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80" y="464"/>
                  </a:lnTo>
                  <a:lnTo>
                    <a:pt x="80" y="464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4" y="362"/>
                  </a:lnTo>
                  <a:lnTo>
                    <a:pt x="30" y="358"/>
                  </a:lnTo>
                  <a:lnTo>
                    <a:pt x="26" y="356"/>
                  </a:lnTo>
                  <a:lnTo>
                    <a:pt x="20" y="356"/>
                  </a:lnTo>
                  <a:lnTo>
                    <a:pt x="20" y="356"/>
                  </a:lnTo>
                  <a:lnTo>
                    <a:pt x="12" y="356"/>
                  </a:lnTo>
                  <a:lnTo>
                    <a:pt x="6" y="360"/>
                  </a:lnTo>
                  <a:lnTo>
                    <a:pt x="2" y="368"/>
                  </a:lnTo>
                  <a:lnTo>
                    <a:pt x="0" y="374"/>
                  </a:lnTo>
                  <a:lnTo>
                    <a:pt x="0" y="374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4" y="500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148" y="584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6" y="614"/>
                  </a:lnTo>
                  <a:lnTo>
                    <a:pt x="174" y="620"/>
                  </a:lnTo>
                  <a:lnTo>
                    <a:pt x="184" y="624"/>
                  </a:lnTo>
                  <a:lnTo>
                    <a:pt x="194" y="626"/>
                  </a:lnTo>
                  <a:lnTo>
                    <a:pt x="194" y="626"/>
                  </a:lnTo>
                  <a:lnTo>
                    <a:pt x="202" y="626"/>
                  </a:lnTo>
                  <a:lnTo>
                    <a:pt x="208" y="622"/>
                  </a:lnTo>
                  <a:lnTo>
                    <a:pt x="216" y="620"/>
                  </a:lnTo>
                  <a:lnTo>
                    <a:pt x="222" y="614"/>
                  </a:lnTo>
                  <a:lnTo>
                    <a:pt x="226" y="608"/>
                  </a:lnTo>
                  <a:lnTo>
                    <a:pt x="230" y="602"/>
                  </a:lnTo>
                  <a:lnTo>
                    <a:pt x="232" y="596"/>
                  </a:lnTo>
                  <a:lnTo>
                    <a:pt x="232" y="588"/>
                  </a:lnTo>
                  <a:lnTo>
                    <a:pt x="232" y="588"/>
                  </a:lnTo>
                  <a:lnTo>
                    <a:pt x="232" y="580"/>
                  </a:lnTo>
                  <a:lnTo>
                    <a:pt x="232" y="580"/>
                  </a:lnTo>
                  <a:lnTo>
                    <a:pt x="218" y="516"/>
                  </a:lnTo>
                  <a:lnTo>
                    <a:pt x="218" y="516"/>
                  </a:lnTo>
                  <a:close/>
                  <a:moveTo>
                    <a:pt x="528" y="374"/>
                  </a:moveTo>
                  <a:lnTo>
                    <a:pt x="528" y="374"/>
                  </a:lnTo>
                  <a:lnTo>
                    <a:pt x="526" y="368"/>
                  </a:lnTo>
                  <a:lnTo>
                    <a:pt x="522" y="360"/>
                  </a:lnTo>
                  <a:lnTo>
                    <a:pt x="516" y="356"/>
                  </a:lnTo>
                  <a:lnTo>
                    <a:pt x="510" y="356"/>
                  </a:lnTo>
                  <a:lnTo>
                    <a:pt x="510" y="356"/>
                  </a:lnTo>
                  <a:lnTo>
                    <a:pt x="504" y="356"/>
                  </a:lnTo>
                  <a:lnTo>
                    <a:pt x="498" y="358"/>
                  </a:lnTo>
                  <a:lnTo>
                    <a:pt x="494" y="362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48" y="464"/>
                  </a:lnTo>
                  <a:lnTo>
                    <a:pt x="448" y="464"/>
                  </a:lnTo>
                  <a:lnTo>
                    <a:pt x="380" y="500"/>
                  </a:lnTo>
                  <a:lnTo>
                    <a:pt x="380" y="50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4" y="454"/>
                  </a:lnTo>
                  <a:lnTo>
                    <a:pt x="426" y="446"/>
                  </a:lnTo>
                  <a:lnTo>
                    <a:pt x="426" y="446"/>
                  </a:lnTo>
                  <a:lnTo>
                    <a:pt x="424" y="438"/>
                  </a:lnTo>
                  <a:lnTo>
                    <a:pt x="420" y="432"/>
                  </a:lnTo>
                  <a:lnTo>
                    <a:pt x="414" y="428"/>
                  </a:lnTo>
                  <a:lnTo>
                    <a:pt x="406" y="426"/>
                  </a:lnTo>
                  <a:lnTo>
                    <a:pt x="406" y="426"/>
                  </a:lnTo>
                  <a:lnTo>
                    <a:pt x="398" y="428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14" y="504"/>
                  </a:lnTo>
                  <a:lnTo>
                    <a:pt x="310" y="516"/>
                  </a:lnTo>
                  <a:lnTo>
                    <a:pt x="310" y="516"/>
                  </a:lnTo>
                  <a:lnTo>
                    <a:pt x="298" y="580"/>
                  </a:lnTo>
                  <a:lnTo>
                    <a:pt x="298" y="580"/>
                  </a:lnTo>
                  <a:lnTo>
                    <a:pt x="296" y="588"/>
                  </a:lnTo>
                  <a:lnTo>
                    <a:pt x="296" y="588"/>
                  </a:lnTo>
                  <a:lnTo>
                    <a:pt x="298" y="596"/>
                  </a:lnTo>
                  <a:lnTo>
                    <a:pt x="300" y="602"/>
                  </a:lnTo>
                  <a:lnTo>
                    <a:pt x="302" y="608"/>
                  </a:lnTo>
                  <a:lnTo>
                    <a:pt x="308" y="614"/>
                  </a:lnTo>
                  <a:lnTo>
                    <a:pt x="314" y="620"/>
                  </a:lnTo>
                  <a:lnTo>
                    <a:pt x="320" y="622"/>
                  </a:lnTo>
                  <a:lnTo>
                    <a:pt x="328" y="626"/>
                  </a:lnTo>
                  <a:lnTo>
                    <a:pt x="336" y="626"/>
                  </a:lnTo>
                  <a:lnTo>
                    <a:pt x="336" y="626"/>
                  </a:lnTo>
                  <a:lnTo>
                    <a:pt x="346" y="624"/>
                  </a:lnTo>
                  <a:lnTo>
                    <a:pt x="356" y="620"/>
                  </a:lnTo>
                  <a:lnTo>
                    <a:pt x="364" y="614"/>
                  </a:lnTo>
                  <a:lnTo>
                    <a:pt x="370" y="606"/>
                  </a:lnTo>
                  <a:lnTo>
                    <a:pt x="370" y="606"/>
                  </a:lnTo>
                  <a:lnTo>
                    <a:pt x="380" y="584"/>
                  </a:lnTo>
                  <a:lnTo>
                    <a:pt x="380" y="584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94" y="500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74"/>
                  </a:lnTo>
                  <a:lnTo>
                    <a:pt x="528" y="3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292080" y="2263498"/>
            <a:ext cx="455757" cy="455756"/>
            <a:chOff x="5509496" y="3477578"/>
            <a:chExt cx="630084" cy="630084"/>
          </a:xfrm>
        </p:grpSpPr>
        <p:sp>
          <p:nvSpPr>
            <p:cNvPr id="27" name="타원 26"/>
            <p:cNvSpPr/>
            <p:nvPr/>
          </p:nvSpPr>
          <p:spPr>
            <a:xfrm>
              <a:off x="5509496" y="3477578"/>
              <a:ext cx="630084" cy="630084"/>
            </a:xfrm>
            <a:prstGeom prst="ellipse">
              <a:avLst/>
            </a:prstGeom>
            <a:solidFill>
              <a:srgbClr val="402D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5637213" y="3624508"/>
              <a:ext cx="374650" cy="336224"/>
            </a:xfrm>
            <a:custGeom>
              <a:avLst/>
              <a:gdLst>
                <a:gd name="T0" fmla="*/ 224 w 624"/>
                <a:gd name="T1" fmla="*/ 40 h 560"/>
                <a:gd name="T2" fmla="*/ 162 w 624"/>
                <a:gd name="T3" fmla="*/ 40 h 560"/>
                <a:gd name="T4" fmla="*/ 150 w 624"/>
                <a:gd name="T5" fmla="*/ 56 h 560"/>
                <a:gd name="T6" fmla="*/ 160 w 624"/>
                <a:gd name="T7" fmla="*/ 176 h 560"/>
                <a:gd name="T8" fmla="*/ 154 w 624"/>
                <a:gd name="T9" fmla="*/ 226 h 560"/>
                <a:gd name="T10" fmla="*/ 194 w 624"/>
                <a:gd name="T11" fmla="*/ 226 h 560"/>
                <a:gd name="T12" fmla="*/ 236 w 624"/>
                <a:gd name="T13" fmla="*/ 224 h 560"/>
                <a:gd name="T14" fmla="*/ 226 w 624"/>
                <a:gd name="T15" fmla="*/ 156 h 560"/>
                <a:gd name="T16" fmla="*/ 238 w 624"/>
                <a:gd name="T17" fmla="*/ 52 h 560"/>
                <a:gd name="T18" fmla="*/ 600 w 624"/>
                <a:gd name="T19" fmla="*/ 60 h 560"/>
                <a:gd name="T20" fmla="*/ 466 w 624"/>
                <a:gd name="T21" fmla="*/ 188 h 560"/>
                <a:gd name="T22" fmla="*/ 494 w 624"/>
                <a:gd name="T23" fmla="*/ 212 h 560"/>
                <a:gd name="T24" fmla="*/ 446 w 624"/>
                <a:gd name="T25" fmla="*/ 282 h 560"/>
                <a:gd name="T26" fmla="*/ 530 w 624"/>
                <a:gd name="T27" fmla="*/ 276 h 560"/>
                <a:gd name="T28" fmla="*/ 574 w 624"/>
                <a:gd name="T29" fmla="*/ 234 h 560"/>
                <a:gd name="T30" fmla="*/ 414 w 624"/>
                <a:gd name="T31" fmla="*/ 104 h 560"/>
                <a:gd name="T32" fmla="*/ 398 w 624"/>
                <a:gd name="T33" fmla="*/ 262 h 560"/>
                <a:gd name="T34" fmla="*/ 434 w 624"/>
                <a:gd name="T35" fmla="*/ 134 h 560"/>
                <a:gd name="T36" fmla="*/ 224 w 624"/>
                <a:gd name="T37" fmla="*/ 264 h 560"/>
                <a:gd name="T38" fmla="*/ 162 w 624"/>
                <a:gd name="T39" fmla="*/ 264 h 560"/>
                <a:gd name="T40" fmla="*/ 150 w 624"/>
                <a:gd name="T41" fmla="*/ 280 h 560"/>
                <a:gd name="T42" fmla="*/ 228 w 624"/>
                <a:gd name="T43" fmla="*/ 418 h 560"/>
                <a:gd name="T44" fmla="*/ 238 w 624"/>
                <a:gd name="T45" fmla="*/ 276 h 560"/>
                <a:gd name="T46" fmla="*/ 216 w 624"/>
                <a:gd name="T47" fmla="*/ 436 h 560"/>
                <a:gd name="T48" fmla="*/ 92 w 624"/>
                <a:gd name="T49" fmla="*/ 290 h 560"/>
                <a:gd name="T50" fmla="*/ 66 w 624"/>
                <a:gd name="T51" fmla="*/ 318 h 560"/>
                <a:gd name="T52" fmla="*/ 216 w 624"/>
                <a:gd name="T53" fmla="*/ 436 h 560"/>
                <a:gd name="T54" fmla="*/ 132 w 624"/>
                <a:gd name="T55" fmla="*/ 192 h 560"/>
                <a:gd name="T56" fmla="*/ 44 w 624"/>
                <a:gd name="T57" fmla="*/ 124 h 560"/>
                <a:gd name="T58" fmla="*/ 66 w 624"/>
                <a:gd name="T59" fmla="*/ 160 h 560"/>
                <a:gd name="T60" fmla="*/ 116 w 624"/>
                <a:gd name="T61" fmla="*/ 92 h 560"/>
                <a:gd name="T62" fmla="*/ 66 w 624"/>
                <a:gd name="T63" fmla="*/ 30 h 560"/>
                <a:gd name="T64" fmla="*/ 130 w 624"/>
                <a:gd name="T65" fmla="*/ 170 h 560"/>
                <a:gd name="T66" fmla="*/ 368 w 624"/>
                <a:gd name="T67" fmla="*/ 0 h 560"/>
                <a:gd name="T68" fmla="*/ 302 w 624"/>
                <a:gd name="T69" fmla="*/ 4 h 560"/>
                <a:gd name="T70" fmla="*/ 266 w 624"/>
                <a:gd name="T71" fmla="*/ 14 h 560"/>
                <a:gd name="T72" fmla="*/ 280 w 624"/>
                <a:gd name="T73" fmla="*/ 146 h 560"/>
                <a:gd name="T74" fmla="*/ 266 w 624"/>
                <a:gd name="T75" fmla="*/ 278 h 560"/>
                <a:gd name="T76" fmla="*/ 302 w 624"/>
                <a:gd name="T77" fmla="*/ 290 h 560"/>
                <a:gd name="T78" fmla="*/ 368 w 624"/>
                <a:gd name="T79" fmla="*/ 292 h 560"/>
                <a:gd name="T80" fmla="*/ 372 w 624"/>
                <a:gd name="T81" fmla="*/ 246 h 560"/>
                <a:gd name="T82" fmla="*/ 378 w 624"/>
                <a:gd name="T83" fmla="*/ 20 h 560"/>
                <a:gd name="T84" fmla="*/ 374 w 624"/>
                <a:gd name="T85" fmla="*/ 318 h 560"/>
                <a:gd name="T86" fmla="*/ 322 w 624"/>
                <a:gd name="T87" fmla="*/ 320 h 560"/>
                <a:gd name="T88" fmla="*/ 268 w 624"/>
                <a:gd name="T89" fmla="*/ 324 h 560"/>
                <a:gd name="T90" fmla="*/ 280 w 624"/>
                <a:gd name="T91" fmla="*/ 410 h 560"/>
                <a:gd name="T92" fmla="*/ 266 w 624"/>
                <a:gd name="T93" fmla="*/ 544 h 560"/>
                <a:gd name="T94" fmla="*/ 284 w 624"/>
                <a:gd name="T95" fmla="*/ 560 h 560"/>
                <a:gd name="T96" fmla="*/ 362 w 624"/>
                <a:gd name="T97" fmla="*/ 560 h 560"/>
                <a:gd name="T98" fmla="*/ 378 w 624"/>
                <a:gd name="T99" fmla="*/ 540 h 560"/>
                <a:gd name="T100" fmla="*/ 372 w 624"/>
                <a:gd name="T101" fmla="*/ 360 h 560"/>
                <a:gd name="T102" fmla="*/ 212 w 624"/>
                <a:gd name="T103" fmla="*/ 480 h 560"/>
                <a:gd name="T104" fmla="*/ 56 w 624"/>
                <a:gd name="T105" fmla="*/ 396 h 560"/>
                <a:gd name="T106" fmla="*/ 124 w 624"/>
                <a:gd name="T107" fmla="*/ 458 h 560"/>
                <a:gd name="T108" fmla="*/ 150 w 624"/>
                <a:gd name="T109" fmla="*/ 520 h 560"/>
                <a:gd name="T110" fmla="*/ 178 w 624"/>
                <a:gd name="T111" fmla="*/ 528 h 560"/>
                <a:gd name="T112" fmla="*/ 230 w 624"/>
                <a:gd name="T113" fmla="*/ 530 h 560"/>
                <a:gd name="T114" fmla="*/ 232 w 624"/>
                <a:gd name="T115" fmla="*/ 49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4" h="560">
                  <a:moveTo>
                    <a:pt x="238" y="52"/>
                  </a:moveTo>
                  <a:lnTo>
                    <a:pt x="238" y="52"/>
                  </a:lnTo>
                  <a:lnTo>
                    <a:pt x="236" y="48"/>
                  </a:lnTo>
                  <a:lnTo>
                    <a:pt x="234" y="44"/>
                  </a:lnTo>
                  <a:lnTo>
                    <a:pt x="230" y="40"/>
                  </a:lnTo>
                  <a:lnTo>
                    <a:pt x="226" y="40"/>
                  </a:lnTo>
                  <a:lnTo>
                    <a:pt x="224" y="40"/>
                  </a:lnTo>
                  <a:lnTo>
                    <a:pt x="224" y="40"/>
                  </a:lnTo>
                  <a:lnTo>
                    <a:pt x="210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78" y="44"/>
                  </a:lnTo>
                  <a:lnTo>
                    <a:pt x="164" y="40"/>
                  </a:lnTo>
                  <a:lnTo>
                    <a:pt x="162" y="40"/>
                  </a:lnTo>
                  <a:lnTo>
                    <a:pt x="162" y="40"/>
                  </a:lnTo>
                  <a:lnTo>
                    <a:pt x="158" y="40"/>
                  </a:lnTo>
                  <a:lnTo>
                    <a:pt x="154" y="44"/>
                  </a:lnTo>
                  <a:lnTo>
                    <a:pt x="152" y="48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6" y="76"/>
                  </a:lnTo>
                  <a:lnTo>
                    <a:pt x="160" y="96"/>
                  </a:lnTo>
                  <a:lnTo>
                    <a:pt x="162" y="116"/>
                  </a:lnTo>
                  <a:lnTo>
                    <a:pt x="162" y="136"/>
                  </a:lnTo>
                  <a:lnTo>
                    <a:pt x="162" y="156"/>
                  </a:lnTo>
                  <a:lnTo>
                    <a:pt x="160" y="176"/>
                  </a:lnTo>
                  <a:lnTo>
                    <a:pt x="156" y="194"/>
                  </a:lnTo>
                  <a:lnTo>
                    <a:pt x="150" y="214"/>
                  </a:lnTo>
                  <a:lnTo>
                    <a:pt x="150" y="214"/>
                  </a:lnTo>
                  <a:lnTo>
                    <a:pt x="150" y="218"/>
                  </a:lnTo>
                  <a:lnTo>
                    <a:pt x="150" y="218"/>
                  </a:lnTo>
                  <a:lnTo>
                    <a:pt x="152" y="224"/>
                  </a:lnTo>
                  <a:lnTo>
                    <a:pt x="154" y="226"/>
                  </a:lnTo>
                  <a:lnTo>
                    <a:pt x="158" y="230"/>
                  </a:lnTo>
                  <a:lnTo>
                    <a:pt x="162" y="230"/>
                  </a:lnTo>
                  <a:lnTo>
                    <a:pt x="164" y="230"/>
                  </a:lnTo>
                  <a:lnTo>
                    <a:pt x="164" y="230"/>
                  </a:lnTo>
                  <a:lnTo>
                    <a:pt x="178" y="228"/>
                  </a:lnTo>
                  <a:lnTo>
                    <a:pt x="194" y="226"/>
                  </a:lnTo>
                  <a:lnTo>
                    <a:pt x="194" y="226"/>
                  </a:lnTo>
                  <a:lnTo>
                    <a:pt x="210" y="228"/>
                  </a:lnTo>
                  <a:lnTo>
                    <a:pt x="224" y="230"/>
                  </a:lnTo>
                  <a:lnTo>
                    <a:pt x="226" y="230"/>
                  </a:lnTo>
                  <a:lnTo>
                    <a:pt x="226" y="230"/>
                  </a:lnTo>
                  <a:lnTo>
                    <a:pt x="230" y="230"/>
                  </a:lnTo>
                  <a:lnTo>
                    <a:pt x="234" y="226"/>
                  </a:lnTo>
                  <a:lnTo>
                    <a:pt x="236" y="224"/>
                  </a:lnTo>
                  <a:lnTo>
                    <a:pt x="238" y="218"/>
                  </a:lnTo>
                  <a:lnTo>
                    <a:pt x="238" y="218"/>
                  </a:lnTo>
                  <a:lnTo>
                    <a:pt x="238" y="214"/>
                  </a:lnTo>
                  <a:lnTo>
                    <a:pt x="238" y="214"/>
                  </a:lnTo>
                  <a:lnTo>
                    <a:pt x="232" y="194"/>
                  </a:lnTo>
                  <a:lnTo>
                    <a:pt x="228" y="176"/>
                  </a:lnTo>
                  <a:lnTo>
                    <a:pt x="226" y="156"/>
                  </a:lnTo>
                  <a:lnTo>
                    <a:pt x="226" y="136"/>
                  </a:lnTo>
                  <a:lnTo>
                    <a:pt x="226" y="116"/>
                  </a:lnTo>
                  <a:lnTo>
                    <a:pt x="228" y="96"/>
                  </a:lnTo>
                  <a:lnTo>
                    <a:pt x="232" y="76"/>
                  </a:lnTo>
                  <a:lnTo>
                    <a:pt x="238" y="56"/>
                  </a:lnTo>
                  <a:lnTo>
                    <a:pt x="238" y="56"/>
                  </a:lnTo>
                  <a:lnTo>
                    <a:pt x="238" y="52"/>
                  </a:lnTo>
                  <a:lnTo>
                    <a:pt x="238" y="52"/>
                  </a:lnTo>
                  <a:close/>
                  <a:moveTo>
                    <a:pt x="520" y="182"/>
                  </a:moveTo>
                  <a:lnTo>
                    <a:pt x="520" y="182"/>
                  </a:lnTo>
                  <a:lnTo>
                    <a:pt x="546" y="152"/>
                  </a:lnTo>
                  <a:lnTo>
                    <a:pt x="566" y="122"/>
                  </a:lnTo>
                  <a:lnTo>
                    <a:pt x="584" y="92"/>
                  </a:lnTo>
                  <a:lnTo>
                    <a:pt x="600" y="60"/>
                  </a:lnTo>
                  <a:lnTo>
                    <a:pt x="600" y="60"/>
                  </a:lnTo>
                  <a:lnTo>
                    <a:pt x="572" y="80"/>
                  </a:lnTo>
                  <a:lnTo>
                    <a:pt x="544" y="102"/>
                  </a:lnTo>
                  <a:lnTo>
                    <a:pt x="518" y="128"/>
                  </a:lnTo>
                  <a:lnTo>
                    <a:pt x="490" y="156"/>
                  </a:lnTo>
                  <a:lnTo>
                    <a:pt x="490" y="156"/>
                  </a:lnTo>
                  <a:lnTo>
                    <a:pt x="466" y="188"/>
                  </a:lnTo>
                  <a:lnTo>
                    <a:pt x="446" y="218"/>
                  </a:lnTo>
                  <a:lnTo>
                    <a:pt x="426" y="248"/>
                  </a:lnTo>
                  <a:lnTo>
                    <a:pt x="412" y="280"/>
                  </a:lnTo>
                  <a:lnTo>
                    <a:pt x="412" y="280"/>
                  </a:lnTo>
                  <a:lnTo>
                    <a:pt x="440" y="260"/>
                  </a:lnTo>
                  <a:lnTo>
                    <a:pt x="468" y="238"/>
                  </a:lnTo>
                  <a:lnTo>
                    <a:pt x="494" y="212"/>
                  </a:lnTo>
                  <a:lnTo>
                    <a:pt x="520" y="182"/>
                  </a:lnTo>
                  <a:lnTo>
                    <a:pt x="520" y="182"/>
                  </a:lnTo>
                  <a:close/>
                  <a:moveTo>
                    <a:pt x="520" y="248"/>
                  </a:moveTo>
                  <a:lnTo>
                    <a:pt x="520" y="248"/>
                  </a:lnTo>
                  <a:lnTo>
                    <a:pt x="494" y="258"/>
                  </a:lnTo>
                  <a:lnTo>
                    <a:pt x="468" y="270"/>
                  </a:lnTo>
                  <a:lnTo>
                    <a:pt x="446" y="282"/>
                  </a:lnTo>
                  <a:lnTo>
                    <a:pt x="424" y="296"/>
                  </a:lnTo>
                  <a:lnTo>
                    <a:pt x="424" y="296"/>
                  </a:lnTo>
                  <a:lnTo>
                    <a:pt x="448" y="294"/>
                  </a:lnTo>
                  <a:lnTo>
                    <a:pt x="476" y="290"/>
                  </a:lnTo>
                  <a:lnTo>
                    <a:pt x="502" y="284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56" y="266"/>
                  </a:lnTo>
                  <a:lnTo>
                    <a:pt x="580" y="254"/>
                  </a:lnTo>
                  <a:lnTo>
                    <a:pt x="604" y="242"/>
                  </a:lnTo>
                  <a:lnTo>
                    <a:pt x="624" y="228"/>
                  </a:lnTo>
                  <a:lnTo>
                    <a:pt x="624" y="228"/>
                  </a:lnTo>
                  <a:lnTo>
                    <a:pt x="600" y="230"/>
                  </a:lnTo>
                  <a:lnTo>
                    <a:pt x="574" y="234"/>
                  </a:lnTo>
                  <a:lnTo>
                    <a:pt x="548" y="240"/>
                  </a:lnTo>
                  <a:lnTo>
                    <a:pt x="520" y="248"/>
                  </a:lnTo>
                  <a:lnTo>
                    <a:pt x="520" y="248"/>
                  </a:lnTo>
                  <a:close/>
                  <a:moveTo>
                    <a:pt x="434" y="58"/>
                  </a:moveTo>
                  <a:lnTo>
                    <a:pt x="434" y="58"/>
                  </a:lnTo>
                  <a:lnTo>
                    <a:pt x="424" y="80"/>
                  </a:lnTo>
                  <a:lnTo>
                    <a:pt x="414" y="104"/>
                  </a:lnTo>
                  <a:lnTo>
                    <a:pt x="408" y="130"/>
                  </a:lnTo>
                  <a:lnTo>
                    <a:pt x="402" y="158"/>
                  </a:lnTo>
                  <a:lnTo>
                    <a:pt x="402" y="158"/>
                  </a:lnTo>
                  <a:lnTo>
                    <a:pt x="398" y="186"/>
                  </a:lnTo>
                  <a:lnTo>
                    <a:pt x="396" y="212"/>
                  </a:lnTo>
                  <a:lnTo>
                    <a:pt x="396" y="238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408" y="240"/>
                  </a:lnTo>
                  <a:lnTo>
                    <a:pt x="418" y="216"/>
                  </a:lnTo>
                  <a:lnTo>
                    <a:pt x="424" y="190"/>
                  </a:lnTo>
                  <a:lnTo>
                    <a:pt x="430" y="162"/>
                  </a:lnTo>
                  <a:lnTo>
                    <a:pt x="430" y="162"/>
                  </a:lnTo>
                  <a:lnTo>
                    <a:pt x="434" y="134"/>
                  </a:lnTo>
                  <a:lnTo>
                    <a:pt x="436" y="108"/>
                  </a:lnTo>
                  <a:lnTo>
                    <a:pt x="436" y="82"/>
                  </a:lnTo>
                  <a:lnTo>
                    <a:pt x="434" y="58"/>
                  </a:lnTo>
                  <a:lnTo>
                    <a:pt x="434" y="58"/>
                  </a:lnTo>
                  <a:close/>
                  <a:moveTo>
                    <a:pt x="226" y="264"/>
                  </a:moveTo>
                  <a:lnTo>
                    <a:pt x="224" y="264"/>
                  </a:lnTo>
                  <a:lnTo>
                    <a:pt x="224" y="264"/>
                  </a:lnTo>
                  <a:lnTo>
                    <a:pt x="210" y="266"/>
                  </a:lnTo>
                  <a:lnTo>
                    <a:pt x="194" y="268"/>
                  </a:lnTo>
                  <a:lnTo>
                    <a:pt x="194" y="268"/>
                  </a:lnTo>
                  <a:lnTo>
                    <a:pt x="178" y="266"/>
                  </a:lnTo>
                  <a:lnTo>
                    <a:pt x="164" y="264"/>
                  </a:lnTo>
                  <a:lnTo>
                    <a:pt x="162" y="264"/>
                  </a:lnTo>
                  <a:lnTo>
                    <a:pt x="162" y="264"/>
                  </a:lnTo>
                  <a:lnTo>
                    <a:pt x="158" y="264"/>
                  </a:lnTo>
                  <a:lnTo>
                    <a:pt x="154" y="266"/>
                  </a:lnTo>
                  <a:lnTo>
                    <a:pt x="152" y="270"/>
                  </a:lnTo>
                  <a:lnTo>
                    <a:pt x="150" y="276"/>
                  </a:lnTo>
                  <a:lnTo>
                    <a:pt x="150" y="276"/>
                  </a:lnTo>
                  <a:lnTo>
                    <a:pt x="150" y="280"/>
                  </a:lnTo>
                  <a:lnTo>
                    <a:pt x="150" y="280"/>
                  </a:lnTo>
                  <a:lnTo>
                    <a:pt x="154" y="298"/>
                  </a:lnTo>
                  <a:lnTo>
                    <a:pt x="158" y="322"/>
                  </a:lnTo>
                  <a:lnTo>
                    <a:pt x="158" y="322"/>
                  </a:lnTo>
                  <a:lnTo>
                    <a:pt x="178" y="346"/>
                  </a:lnTo>
                  <a:lnTo>
                    <a:pt x="196" y="370"/>
                  </a:lnTo>
                  <a:lnTo>
                    <a:pt x="214" y="394"/>
                  </a:lnTo>
                  <a:lnTo>
                    <a:pt x="228" y="418"/>
                  </a:lnTo>
                  <a:lnTo>
                    <a:pt x="228" y="418"/>
                  </a:lnTo>
                  <a:lnTo>
                    <a:pt x="226" y="384"/>
                  </a:lnTo>
                  <a:lnTo>
                    <a:pt x="228" y="346"/>
                  </a:lnTo>
                  <a:lnTo>
                    <a:pt x="230" y="310"/>
                  </a:lnTo>
                  <a:lnTo>
                    <a:pt x="238" y="280"/>
                  </a:lnTo>
                  <a:lnTo>
                    <a:pt x="238" y="280"/>
                  </a:lnTo>
                  <a:lnTo>
                    <a:pt x="238" y="276"/>
                  </a:lnTo>
                  <a:lnTo>
                    <a:pt x="238" y="276"/>
                  </a:lnTo>
                  <a:lnTo>
                    <a:pt x="236" y="270"/>
                  </a:lnTo>
                  <a:lnTo>
                    <a:pt x="234" y="266"/>
                  </a:lnTo>
                  <a:lnTo>
                    <a:pt x="230" y="264"/>
                  </a:lnTo>
                  <a:lnTo>
                    <a:pt x="226" y="264"/>
                  </a:lnTo>
                  <a:lnTo>
                    <a:pt x="226" y="264"/>
                  </a:lnTo>
                  <a:close/>
                  <a:moveTo>
                    <a:pt x="216" y="436"/>
                  </a:moveTo>
                  <a:lnTo>
                    <a:pt x="216" y="436"/>
                  </a:lnTo>
                  <a:lnTo>
                    <a:pt x="196" y="406"/>
                  </a:lnTo>
                  <a:lnTo>
                    <a:pt x="176" y="376"/>
                  </a:lnTo>
                  <a:lnTo>
                    <a:pt x="150" y="346"/>
                  </a:lnTo>
                  <a:lnTo>
                    <a:pt x="122" y="316"/>
                  </a:lnTo>
                  <a:lnTo>
                    <a:pt x="122" y="316"/>
                  </a:lnTo>
                  <a:lnTo>
                    <a:pt x="92" y="290"/>
                  </a:lnTo>
                  <a:lnTo>
                    <a:pt x="62" y="266"/>
                  </a:lnTo>
                  <a:lnTo>
                    <a:pt x="32" y="244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18" y="258"/>
                  </a:lnTo>
                  <a:lnTo>
                    <a:pt x="40" y="288"/>
                  </a:lnTo>
                  <a:lnTo>
                    <a:pt x="66" y="318"/>
                  </a:lnTo>
                  <a:lnTo>
                    <a:pt x="94" y="346"/>
                  </a:lnTo>
                  <a:lnTo>
                    <a:pt x="94" y="346"/>
                  </a:lnTo>
                  <a:lnTo>
                    <a:pt x="124" y="374"/>
                  </a:lnTo>
                  <a:lnTo>
                    <a:pt x="154" y="398"/>
                  </a:lnTo>
                  <a:lnTo>
                    <a:pt x="184" y="418"/>
                  </a:lnTo>
                  <a:lnTo>
                    <a:pt x="216" y="436"/>
                  </a:lnTo>
                  <a:lnTo>
                    <a:pt x="216" y="436"/>
                  </a:lnTo>
                  <a:close/>
                  <a:moveTo>
                    <a:pt x="66" y="160"/>
                  </a:moveTo>
                  <a:lnTo>
                    <a:pt x="66" y="160"/>
                  </a:lnTo>
                  <a:lnTo>
                    <a:pt x="82" y="170"/>
                  </a:lnTo>
                  <a:lnTo>
                    <a:pt x="98" y="178"/>
                  </a:lnTo>
                  <a:lnTo>
                    <a:pt x="116" y="186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20" y="180"/>
                  </a:lnTo>
                  <a:lnTo>
                    <a:pt x="108" y="166"/>
                  </a:lnTo>
                  <a:lnTo>
                    <a:pt x="94" y="154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60" y="132"/>
                  </a:lnTo>
                  <a:lnTo>
                    <a:pt x="44" y="124"/>
                  </a:lnTo>
                  <a:lnTo>
                    <a:pt x="28" y="116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24" y="124"/>
                  </a:lnTo>
                  <a:lnTo>
                    <a:pt x="36" y="136"/>
                  </a:lnTo>
                  <a:lnTo>
                    <a:pt x="50" y="148"/>
                  </a:lnTo>
                  <a:lnTo>
                    <a:pt x="66" y="160"/>
                  </a:lnTo>
                  <a:lnTo>
                    <a:pt x="66" y="160"/>
                  </a:lnTo>
                  <a:close/>
                  <a:moveTo>
                    <a:pt x="146" y="188"/>
                  </a:moveTo>
                  <a:lnTo>
                    <a:pt x="146" y="188"/>
                  </a:lnTo>
                  <a:lnTo>
                    <a:pt x="142" y="166"/>
                  </a:lnTo>
                  <a:lnTo>
                    <a:pt x="136" y="142"/>
                  </a:lnTo>
                  <a:lnTo>
                    <a:pt x="128" y="116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04" y="68"/>
                  </a:lnTo>
                  <a:lnTo>
                    <a:pt x="92" y="46"/>
                  </a:lnTo>
                  <a:lnTo>
                    <a:pt x="78" y="24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6" y="30"/>
                  </a:lnTo>
                  <a:lnTo>
                    <a:pt x="74" y="54"/>
                  </a:lnTo>
                  <a:lnTo>
                    <a:pt x="82" y="78"/>
                  </a:lnTo>
                  <a:lnTo>
                    <a:pt x="92" y="104"/>
                  </a:lnTo>
                  <a:lnTo>
                    <a:pt x="92" y="104"/>
                  </a:lnTo>
                  <a:lnTo>
                    <a:pt x="104" y="128"/>
                  </a:lnTo>
                  <a:lnTo>
                    <a:pt x="116" y="150"/>
                  </a:lnTo>
                  <a:lnTo>
                    <a:pt x="130" y="170"/>
                  </a:lnTo>
                  <a:lnTo>
                    <a:pt x="146" y="188"/>
                  </a:lnTo>
                  <a:lnTo>
                    <a:pt x="146" y="188"/>
                  </a:lnTo>
                  <a:close/>
                  <a:moveTo>
                    <a:pt x="378" y="14"/>
                  </a:moveTo>
                  <a:lnTo>
                    <a:pt x="378" y="14"/>
                  </a:lnTo>
                  <a:lnTo>
                    <a:pt x="376" y="8"/>
                  </a:lnTo>
                  <a:lnTo>
                    <a:pt x="374" y="4"/>
                  </a:lnTo>
                  <a:lnTo>
                    <a:pt x="368" y="0"/>
                  </a:lnTo>
                  <a:lnTo>
                    <a:pt x="362" y="0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42" y="4"/>
                  </a:lnTo>
                  <a:lnTo>
                    <a:pt x="322" y="4"/>
                  </a:lnTo>
                  <a:lnTo>
                    <a:pt x="322" y="4"/>
                  </a:lnTo>
                  <a:lnTo>
                    <a:pt x="302" y="4"/>
                  </a:lnTo>
                  <a:lnTo>
                    <a:pt x="284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76" y="0"/>
                  </a:lnTo>
                  <a:lnTo>
                    <a:pt x="270" y="4"/>
                  </a:lnTo>
                  <a:lnTo>
                    <a:pt x="268" y="8"/>
                  </a:lnTo>
                  <a:lnTo>
                    <a:pt x="266" y="14"/>
                  </a:lnTo>
                  <a:lnTo>
                    <a:pt x="266" y="14"/>
                  </a:lnTo>
                  <a:lnTo>
                    <a:pt x="266" y="20"/>
                  </a:lnTo>
                  <a:lnTo>
                    <a:pt x="266" y="20"/>
                  </a:lnTo>
                  <a:lnTo>
                    <a:pt x="272" y="46"/>
                  </a:lnTo>
                  <a:lnTo>
                    <a:pt x="278" y="78"/>
                  </a:lnTo>
                  <a:lnTo>
                    <a:pt x="280" y="112"/>
                  </a:lnTo>
                  <a:lnTo>
                    <a:pt x="280" y="146"/>
                  </a:lnTo>
                  <a:lnTo>
                    <a:pt x="280" y="182"/>
                  </a:lnTo>
                  <a:lnTo>
                    <a:pt x="278" y="214"/>
                  </a:lnTo>
                  <a:lnTo>
                    <a:pt x="272" y="246"/>
                  </a:lnTo>
                  <a:lnTo>
                    <a:pt x="266" y="274"/>
                  </a:lnTo>
                  <a:lnTo>
                    <a:pt x="266" y="274"/>
                  </a:lnTo>
                  <a:lnTo>
                    <a:pt x="266" y="278"/>
                  </a:lnTo>
                  <a:lnTo>
                    <a:pt x="266" y="278"/>
                  </a:lnTo>
                  <a:lnTo>
                    <a:pt x="268" y="284"/>
                  </a:lnTo>
                  <a:lnTo>
                    <a:pt x="270" y="288"/>
                  </a:lnTo>
                  <a:lnTo>
                    <a:pt x="276" y="292"/>
                  </a:lnTo>
                  <a:lnTo>
                    <a:pt x="282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302" y="290"/>
                  </a:lnTo>
                  <a:lnTo>
                    <a:pt x="322" y="288"/>
                  </a:lnTo>
                  <a:lnTo>
                    <a:pt x="322" y="288"/>
                  </a:lnTo>
                  <a:lnTo>
                    <a:pt x="342" y="290"/>
                  </a:lnTo>
                  <a:lnTo>
                    <a:pt x="360" y="294"/>
                  </a:lnTo>
                  <a:lnTo>
                    <a:pt x="362" y="294"/>
                  </a:lnTo>
                  <a:lnTo>
                    <a:pt x="362" y="294"/>
                  </a:lnTo>
                  <a:lnTo>
                    <a:pt x="368" y="292"/>
                  </a:lnTo>
                  <a:lnTo>
                    <a:pt x="374" y="288"/>
                  </a:lnTo>
                  <a:lnTo>
                    <a:pt x="376" y="284"/>
                  </a:lnTo>
                  <a:lnTo>
                    <a:pt x="378" y="278"/>
                  </a:lnTo>
                  <a:lnTo>
                    <a:pt x="378" y="278"/>
                  </a:lnTo>
                  <a:lnTo>
                    <a:pt x="378" y="274"/>
                  </a:lnTo>
                  <a:lnTo>
                    <a:pt x="378" y="274"/>
                  </a:lnTo>
                  <a:lnTo>
                    <a:pt x="372" y="246"/>
                  </a:lnTo>
                  <a:lnTo>
                    <a:pt x="366" y="214"/>
                  </a:lnTo>
                  <a:lnTo>
                    <a:pt x="364" y="182"/>
                  </a:lnTo>
                  <a:lnTo>
                    <a:pt x="362" y="146"/>
                  </a:lnTo>
                  <a:lnTo>
                    <a:pt x="364" y="112"/>
                  </a:lnTo>
                  <a:lnTo>
                    <a:pt x="366" y="78"/>
                  </a:lnTo>
                  <a:lnTo>
                    <a:pt x="372" y="46"/>
                  </a:lnTo>
                  <a:lnTo>
                    <a:pt x="378" y="20"/>
                  </a:lnTo>
                  <a:lnTo>
                    <a:pt x="378" y="20"/>
                  </a:lnTo>
                  <a:lnTo>
                    <a:pt x="378" y="14"/>
                  </a:lnTo>
                  <a:lnTo>
                    <a:pt x="378" y="14"/>
                  </a:lnTo>
                  <a:close/>
                  <a:moveTo>
                    <a:pt x="378" y="330"/>
                  </a:moveTo>
                  <a:lnTo>
                    <a:pt x="378" y="330"/>
                  </a:lnTo>
                  <a:lnTo>
                    <a:pt x="376" y="324"/>
                  </a:lnTo>
                  <a:lnTo>
                    <a:pt x="374" y="318"/>
                  </a:lnTo>
                  <a:lnTo>
                    <a:pt x="368" y="316"/>
                  </a:lnTo>
                  <a:lnTo>
                    <a:pt x="362" y="314"/>
                  </a:lnTo>
                  <a:lnTo>
                    <a:pt x="360" y="314"/>
                  </a:lnTo>
                  <a:lnTo>
                    <a:pt x="360" y="314"/>
                  </a:lnTo>
                  <a:lnTo>
                    <a:pt x="342" y="318"/>
                  </a:lnTo>
                  <a:lnTo>
                    <a:pt x="322" y="320"/>
                  </a:lnTo>
                  <a:lnTo>
                    <a:pt x="322" y="320"/>
                  </a:lnTo>
                  <a:lnTo>
                    <a:pt x="302" y="318"/>
                  </a:lnTo>
                  <a:lnTo>
                    <a:pt x="284" y="314"/>
                  </a:lnTo>
                  <a:lnTo>
                    <a:pt x="282" y="314"/>
                  </a:lnTo>
                  <a:lnTo>
                    <a:pt x="282" y="314"/>
                  </a:lnTo>
                  <a:lnTo>
                    <a:pt x="276" y="316"/>
                  </a:lnTo>
                  <a:lnTo>
                    <a:pt x="270" y="318"/>
                  </a:lnTo>
                  <a:lnTo>
                    <a:pt x="268" y="324"/>
                  </a:lnTo>
                  <a:lnTo>
                    <a:pt x="266" y="330"/>
                  </a:lnTo>
                  <a:lnTo>
                    <a:pt x="266" y="330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72" y="360"/>
                  </a:lnTo>
                  <a:lnTo>
                    <a:pt x="278" y="384"/>
                  </a:lnTo>
                  <a:lnTo>
                    <a:pt x="280" y="410"/>
                  </a:lnTo>
                  <a:lnTo>
                    <a:pt x="280" y="436"/>
                  </a:lnTo>
                  <a:lnTo>
                    <a:pt x="280" y="462"/>
                  </a:lnTo>
                  <a:lnTo>
                    <a:pt x="278" y="488"/>
                  </a:lnTo>
                  <a:lnTo>
                    <a:pt x="272" y="514"/>
                  </a:lnTo>
                  <a:lnTo>
                    <a:pt x="266" y="540"/>
                  </a:lnTo>
                  <a:lnTo>
                    <a:pt x="266" y="540"/>
                  </a:lnTo>
                  <a:lnTo>
                    <a:pt x="266" y="544"/>
                  </a:lnTo>
                  <a:lnTo>
                    <a:pt x="266" y="544"/>
                  </a:lnTo>
                  <a:lnTo>
                    <a:pt x="268" y="550"/>
                  </a:lnTo>
                  <a:lnTo>
                    <a:pt x="270" y="556"/>
                  </a:lnTo>
                  <a:lnTo>
                    <a:pt x="276" y="558"/>
                  </a:lnTo>
                  <a:lnTo>
                    <a:pt x="282" y="560"/>
                  </a:lnTo>
                  <a:lnTo>
                    <a:pt x="284" y="560"/>
                  </a:lnTo>
                  <a:lnTo>
                    <a:pt x="284" y="560"/>
                  </a:lnTo>
                  <a:lnTo>
                    <a:pt x="302" y="556"/>
                  </a:lnTo>
                  <a:lnTo>
                    <a:pt x="322" y="554"/>
                  </a:lnTo>
                  <a:lnTo>
                    <a:pt x="322" y="554"/>
                  </a:lnTo>
                  <a:lnTo>
                    <a:pt x="342" y="556"/>
                  </a:lnTo>
                  <a:lnTo>
                    <a:pt x="360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8" y="558"/>
                  </a:lnTo>
                  <a:lnTo>
                    <a:pt x="374" y="556"/>
                  </a:lnTo>
                  <a:lnTo>
                    <a:pt x="376" y="550"/>
                  </a:lnTo>
                  <a:lnTo>
                    <a:pt x="378" y="544"/>
                  </a:lnTo>
                  <a:lnTo>
                    <a:pt x="378" y="544"/>
                  </a:lnTo>
                  <a:lnTo>
                    <a:pt x="378" y="540"/>
                  </a:lnTo>
                  <a:lnTo>
                    <a:pt x="378" y="540"/>
                  </a:lnTo>
                  <a:lnTo>
                    <a:pt x="372" y="514"/>
                  </a:lnTo>
                  <a:lnTo>
                    <a:pt x="366" y="488"/>
                  </a:lnTo>
                  <a:lnTo>
                    <a:pt x="364" y="462"/>
                  </a:lnTo>
                  <a:lnTo>
                    <a:pt x="362" y="436"/>
                  </a:lnTo>
                  <a:lnTo>
                    <a:pt x="364" y="410"/>
                  </a:lnTo>
                  <a:lnTo>
                    <a:pt x="366" y="384"/>
                  </a:lnTo>
                  <a:lnTo>
                    <a:pt x="372" y="360"/>
                  </a:lnTo>
                  <a:lnTo>
                    <a:pt x="378" y="334"/>
                  </a:lnTo>
                  <a:lnTo>
                    <a:pt x="378" y="334"/>
                  </a:lnTo>
                  <a:lnTo>
                    <a:pt x="378" y="330"/>
                  </a:lnTo>
                  <a:lnTo>
                    <a:pt x="378" y="330"/>
                  </a:lnTo>
                  <a:close/>
                  <a:moveTo>
                    <a:pt x="232" y="498"/>
                  </a:moveTo>
                  <a:lnTo>
                    <a:pt x="232" y="498"/>
                  </a:lnTo>
                  <a:lnTo>
                    <a:pt x="212" y="480"/>
                  </a:lnTo>
                  <a:lnTo>
                    <a:pt x="190" y="462"/>
                  </a:lnTo>
                  <a:lnTo>
                    <a:pt x="166" y="444"/>
                  </a:lnTo>
                  <a:lnTo>
                    <a:pt x="138" y="430"/>
                  </a:lnTo>
                  <a:lnTo>
                    <a:pt x="138" y="430"/>
                  </a:lnTo>
                  <a:lnTo>
                    <a:pt x="112" y="416"/>
                  </a:lnTo>
                  <a:lnTo>
                    <a:pt x="84" y="404"/>
                  </a:lnTo>
                  <a:lnTo>
                    <a:pt x="56" y="396"/>
                  </a:lnTo>
                  <a:lnTo>
                    <a:pt x="30" y="388"/>
                  </a:lnTo>
                  <a:lnTo>
                    <a:pt x="30" y="388"/>
                  </a:lnTo>
                  <a:lnTo>
                    <a:pt x="50" y="408"/>
                  </a:lnTo>
                  <a:lnTo>
                    <a:pt x="72" y="424"/>
                  </a:lnTo>
                  <a:lnTo>
                    <a:pt x="98" y="442"/>
                  </a:lnTo>
                  <a:lnTo>
                    <a:pt x="124" y="458"/>
                  </a:lnTo>
                  <a:lnTo>
                    <a:pt x="124" y="458"/>
                  </a:lnTo>
                  <a:lnTo>
                    <a:pt x="158" y="474"/>
                  </a:lnTo>
                  <a:lnTo>
                    <a:pt x="158" y="474"/>
                  </a:lnTo>
                  <a:lnTo>
                    <a:pt x="154" y="496"/>
                  </a:lnTo>
                  <a:lnTo>
                    <a:pt x="150" y="516"/>
                  </a:lnTo>
                  <a:lnTo>
                    <a:pt x="150" y="516"/>
                  </a:lnTo>
                  <a:lnTo>
                    <a:pt x="150" y="520"/>
                  </a:lnTo>
                  <a:lnTo>
                    <a:pt x="150" y="520"/>
                  </a:lnTo>
                  <a:lnTo>
                    <a:pt x="152" y="524"/>
                  </a:lnTo>
                  <a:lnTo>
                    <a:pt x="154" y="528"/>
                  </a:lnTo>
                  <a:lnTo>
                    <a:pt x="158" y="530"/>
                  </a:lnTo>
                  <a:lnTo>
                    <a:pt x="162" y="532"/>
                  </a:lnTo>
                  <a:lnTo>
                    <a:pt x="164" y="532"/>
                  </a:lnTo>
                  <a:lnTo>
                    <a:pt x="164" y="532"/>
                  </a:lnTo>
                  <a:lnTo>
                    <a:pt x="178" y="528"/>
                  </a:lnTo>
                  <a:lnTo>
                    <a:pt x="194" y="528"/>
                  </a:lnTo>
                  <a:lnTo>
                    <a:pt x="194" y="528"/>
                  </a:lnTo>
                  <a:lnTo>
                    <a:pt x="210" y="528"/>
                  </a:lnTo>
                  <a:lnTo>
                    <a:pt x="224" y="532"/>
                  </a:lnTo>
                  <a:lnTo>
                    <a:pt x="226" y="532"/>
                  </a:lnTo>
                  <a:lnTo>
                    <a:pt x="226" y="532"/>
                  </a:lnTo>
                  <a:lnTo>
                    <a:pt x="230" y="530"/>
                  </a:lnTo>
                  <a:lnTo>
                    <a:pt x="234" y="528"/>
                  </a:lnTo>
                  <a:lnTo>
                    <a:pt x="236" y="524"/>
                  </a:lnTo>
                  <a:lnTo>
                    <a:pt x="238" y="520"/>
                  </a:lnTo>
                  <a:lnTo>
                    <a:pt x="238" y="520"/>
                  </a:lnTo>
                  <a:lnTo>
                    <a:pt x="238" y="516"/>
                  </a:lnTo>
                  <a:lnTo>
                    <a:pt x="238" y="516"/>
                  </a:lnTo>
                  <a:lnTo>
                    <a:pt x="232" y="498"/>
                  </a:lnTo>
                  <a:lnTo>
                    <a:pt x="232" y="4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/>
            </a:p>
          </p:txBody>
        </p:sp>
      </p:grp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3864278" y="2913001"/>
            <a:ext cx="1440144" cy="28528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algn="ctr">
              <a:lnSpc>
                <a:spcPct val="80000"/>
              </a:lnSpc>
              <a:spcBef>
                <a:spcPct val="20000"/>
              </a:spcBef>
              <a:buClr>
                <a:prstClr val="white"/>
              </a:buClr>
              <a:defRPr/>
            </a:pPr>
            <a:r>
              <a:rPr lang="en-US" altLang="ko-KR" sz="2400" b="1" smtClean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n-ea"/>
                <a:cs typeface="Tahoma" panose="020B0604030504040204" pitchFamily="34" charset="0"/>
              </a:rPr>
              <a:t>NATURE</a:t>
            </a:r>
            <a:endParaRPr lang="en-US" altLang="ko-KR" sz="2400" b="1" dirty="0">
              <a:solidFill>
                <a:srgbClr val="402D1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5867645" y="1964820"/>
            <a:ext cx="2736803" cy="738664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H</a:t>
            </a:r>
            <a:r>
              <a:rPr lang="en-US" altLang="zh-CN" sz="2400" b="1" dirty="0" smtClean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azardous </a:t>
            </a: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garbage </a:t>
            </a:r>
            <a:endParaRPr lang="en-US" altLang="ko-KR" sz="2400" b="1" dirty="0">
              <a:solidFill>
                <a:srgbClr val="402D1F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27585" y="1892814"/>
            <a:ext cx="2448769" cy="738665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spcBef>
                <a:spcPts val="0"/>
              </a:spcBef>
              <a:defRPr/>
            </a:pPr>
            <a:r>
              <a:rPr lang="en-US" altLang="zh-CN" sz="2400" b="1" dirty="0" smtClean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Recyclable </a:t>
            </a: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garbage</a:t>
            </a:r>
            <a:endParaRPr lang="en-US" altLang="ko-KR" sz="2400" b="1" dirty="0">
              <a:solidFill>
                <a:srgbClr val="402D1F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5961020" y="3311982"/>
            <a:ext cx="1889995" cy="584775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lang="en-US" altLang="zh-CN" sz="2400" b="1" dirty="0" smtClean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ther garbage</a:t>
            </a:r>
            <a:endParaRPr lang="zh-CN" altLang="zh-CN" sz="2400" b="1" dirty="0">
              <a:solidFill>
                <a:srgbClr val="402D1F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defRPr/>
            </a:pPr>
            <a:endParaRPr lang="en-US" sz="1400" b="1" dirty="0">
              <a:solidFill>
                <a:srgbClr val="402D1F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 bwMode="auto">
          <a:xfrm>
            <a:off x="683569" y="3373622"/>
            <a:ext cx="2538068" cy="369332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K</a:t>
            </a:r>
            <a:r>
              <a:rPr lang="en-US" altLang="zh-CN" sz="2400" b="1" dirty="0" smtClean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itchen </a:t>
            </a: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waste</a:t>
            </a:r>
            <a:endParaRPr lang="en-US" altLang="ko-KR" sz="2400" b="1" dirty="0">
              <a:solidFill>
                <a:srgbClr val="402D1F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080905" y="2946510"/>
            <a:ext cx="1488021" cy="448113"/>
            <a:chOff x="945349" y="5471888"/>
            <a:chExt cx="1995882" cy="601054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626055" flipV="1">
              <a:off x="2131163" y="5751612"/>
              <a:ext cx="341282" cy="301377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151999">
              <a:off x="1836919" y="5543388"/>
              <a:ext cx="261084" cy="230557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819595" flipV="1">
              <a:off x="935443" y="5506132"/>
              <a:ext cx="169431" cy="14962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694186" flipV="1">
              <a:off x="2666639" y="5723950"/>
              <a:ext cx="169431" cy="14962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523595" flipV="1">
              <a:off x="2694244" y="5471888"/>
              <a:ext cx="246987" cy="21810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4716016" y="1719801"/>
            <a:ext cx="1000439" cy="434621"/>
            <a:chOff x="6223367" y="4843837"/>
            <a:chExt cx="1850773" cy="861661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065577" flipH="1" flipV="1">
              <a:off x="6201052" y="5346128"/>
              <a:ext cx="381685" cy="337056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20066">
              <a:off x="7744031" y="5100675"/>
              <a:ext cx="330109" cy="291512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500588" flipH="1" flipV="1">
              <a:off x="6383927" y="5122237"/>
              <a:ext cx="263523" cy="232711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177820" flipV="1">
              <a:off x="6833360" y="4874979"/>
              <a:ext cx="532681" cy="470398"/>
            </a:xfrm>
            <a:prstGeom prst="rect">
              <a:avLst/>
            </a:prstGeom>
          </p:spPr>
        </p:pic>
      </p:grpSp>
      <p:sp>
        <p:nvSpPr>
          <p:cNvPr id="63" name="矩形 62"/>
          <p:cNvSpPr/>
          <p:nvPr/>
        </p:nvSpPr>
        <p:spPr>
          <a:xfrm>
            <a:off x="1608029" y="2423290"/>
            <a:ext cx="1739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paper, metal, plastic, </a:t>
            </a:r>
            <a:endParaRPr lang="en-US" altLang="zh-CN" sz="1400" dirty="0" smtClean="0">
              <a:solidFill>
                <a:srgbClr val="402D1F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algn="r"/>
            <a:r>
              <a:rPr lang="en-US" altLang="zh-CN" sz="1400" dirty="0" smtClean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glass </a:t>
            </a:r>
            <a:r>
              <a:rPr lang="en-US" altLang="zh-CN" sz="1400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and so on</a:t>
            </a:r>
            <a:endParaRPr lang="zh-CN" altLang="en-US" sz="1400" dirty="0">
              <a:solidFill>
                <a:srgbClr val="402D1F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512793" y="3776722"/>
            <a:ext cx="1706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leftovers, bones </a:t>
            </a:r>
            <a:r>
              <a:rPr lang="en-US" altLang="zh-CN" sz="1400" dirty="0" smtClean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and</a:t>
            </a:r>
            <a:br>
              <a:rPr lang="en-US" altLang="zh-CN" sz="1400" dirty="0" smtClean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</a:br>
            <a:r>
              <a:rPr lang="en-US" altLang="zh-CN" sz="1400" dirty="0" smtClean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other </a:t>
            </a:r>
            <a:r>
              <a:rPr lang="en-US" altLang="zh-CN" sz="1400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food wastes </a:t>
            </a:r>
            <a:endParaRPr lang="zh-CN" altLang="en-US" sz="1400" dirty="0">
              <a:solidFill>
                <a:srgbClr val="402D1F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907037" y="2512208"/>
            <a:ext cx="2619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rgbClr val="402D1F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used batteries and expired drugs.</a:t>
            </a:r>
            <a:endParaRPr lang="zh-CN" altLang="en-US" sz="1400" dirty="0">
              <a:solidFill>
                <a:srgbClr val="402D1F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7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195486"/>
            <a:ext cx="8712968" cy="523220"/>
          </a:xfrm>
        </p:spPr>
        <p:txBody>
          <a:bodyPr/>
          <a:lstStyle/>
          <a:p>
            <a:r>
              <a:rPr lang="en-US" altLang="zh-CN" dirty="0">
                <a:effectLst/>
              </a:rPr>
              <a:t>G</a:t>
            </a:r>
            <a:r>
              <a:rPr lang="en-US" altLang="zh-CN" dirty="0" smtClean="0">
                <a:effectLst/>
              </a:rPr>
              <a:t>arbage </a:t>
            </a:r>
            <a:r>
              <a:rPr lang="en-US" altLang="zh-CN" dirty="0">
                <a:effectLst/>
              </a:rPr>
              <a:t>classification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68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eadb3b26bb9b43473e98ba4d2dea258bfc534f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54</Words>
  <Application>Microsoft Office PowerPoint</Application>
  <PresentationFormat>全屏显示(16:9)</PresentationFormat>
  <Paragraphs>13</Paragraphs>
  <Slides>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4" baseType="lpstr">
      <vt:lpstr>Office 테마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X360</cp:lastModifiedBy>
  <cp:revision>75</cp:revision>
  <dcterms:created xsi:type="dcterms:W3CDTF">2014-02-18T09:33:50Z</dcterms:created>
  <dcterms:modified xsi:type="dcterms:W3CDTF">2019-04-18T02:38:05Z</dcterms:modified>
</cp:coreProperties>
</file>